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1"/>
  </p:sldMasterIdLst>
  <p:sldIdLst>
    <p:sldId id="256" r:id="rId2"/>
  </p:sldIdLst>
  <p:sldSz cx="7772400" cy="164592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A63A"/>
    <a:srgbClr val="19486A"/>
    <a:srgbClr val="00689D"/>
    <a:srgbClr val="56C02B"/>
    <a:srgbClr val="0A97D9"/>
    <a:srgbClr val="3F7E44"/>
    <a:srgbClr val="BF8B2E"/>
    <a:srgbClr val="FD9D24"/>
    <a:srgbClr val="DD1367"/>
    <a:srgbClr val="FD69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38"/>
    <p:restoredTop sz="95534"/>
  </p:normalViewPr>
  <p:slideViewPr>
    <p:cSldViewPr snapToGrid="0" snapToObjects="1">
      <p:cViewPr>
        <p:scale>
          <a:sx n="36" d="100"/>
          <a:sy n="36" d="100"/>
        </p:scale>
        <p:origin x="3264" y="5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566740139564646"/>
          <c:y val="0.10836071808173495"/>
          <c:w val="0.55314568964641586"/>
          <c:h val="0.82971887158584512"/>
        </c:manualLayout>
      </c:layout>
      <c:doughnutChart>
        <c:varyColors val="1"/>
        <c:ser>
          <c:idx val="0"/>
          <c:order val="0"/>
          <c:tx>
            <c:strRef>
              <c:f>Sheet1!$B$1</c:f>
              <c:strCache>
                <c:ptCount val="1"/>
                <c:pt idx="0">
                  <c:v>Sales</c:v>
                </c:pt>
              </c:strCache>
            </c:strRef>
          </c:tx>
          <c:spPr>
            <a:solidFill>
              <a:srgbClr val="C89931"/>
            </a:solidFill>
            <a:ln>
              <a:noFill/>
            </a:ln>
          </c:spPr>
          <c:dPt>
            <c:idx val="0"/>
            <c:bubble3D val="0"/>
            <c:spPr>
              <a:solidFill>
                <a:schemeClr val="accent4">
                  <a:lumMod val="50000"/>
                </a:schemeClr>
              </a:solidFill>
              <a:ln w="19050">
                <a:noFill/>
              </a:ln>
              <a:effectLst/>
            </c:spPr>
            <c:extLst>
              <c:ext xmlns:c16="http://schemas.microsoft.com/office/drawing/2014/chart" uri="{C3380CC4-5D6E-409C-BE32-E72D297353CC}">
                <c16:uniqueId val="{00000003-6182-1D47-818E-E6C267E9F705}"/>
              </c:ext>
            </c:extLst>
          </c:dPt>
          <c:dPt>
            <c:idx val="1"/>
            <c:bubble3D val="0"/>
            <c:spPr>
              <a:solidFill>
                <a:srgbClr val="C89931">
                  <a:alpha val="27000"/>
                </a:srgbClr>
              </a:solidFill>
              <a:ln w="19050">
                <a:noFill/>
              </a:ln>
              <a:effectLst/>
            </c:spPr>
            <c:extLst>
              <c:ext xmlns:c16="http://schemas.microsoft.com/office/drawing/2014/chart" uri="{C3380CC4-5D6E-409C-BE32-E72D297353CC}">
                <c16:uniqueId val="{00000002-6182-1D47-818E-E6C267E9F705}"/>
              </c:ext>
            </c:extLst>
          </c:dPt>
          <c:cat>
            <c:strRef>
              <c:f>Sheet1!$A$2:$A$3</c:f>
              <c:strCache>
                <c:ptCount val="2"/>
                <c:pt idx="0">
                  <c:v>1st Qtr</c:v>
                </c:pt>
                <c:pt idx="1">
                  <c:v>2nd Qtr</c:v>
                </c:pt>
              </c:strCache>
            </c:strRef>
          </c:cat>
          <c:val>
            <c:numRef>
              <c:f>Sheet1!$B$2:$B$3</c:f>
              <c:numCache>
                <c:formatCode>General</c:formatCode>
                <c:ptCount val="2"/>
                <c:pt idx="0">
                  <c:v>22</c:v>
                </c:pt>
                <c:pt idx="1">
                  <c:v>78</c:v>
                </c:pt>
              </c:numCache>
            </c:numRef>
          </c:val>
          <c:extLst>
            <c:ext xmlns:c16="http://schemas.microsoft.com/office/drawing/2014/chart" uri="{C3380CC4-5D6E-409C-BE32-E72D297353CC}">
              <c16:uniqueId val="{00000000-6182-1D47-818E-E6C267E9F705}"/>
            </c:ext>
          </c:extLst>
        </c:ser>
        <c:dLbls>
          <c:showLegendKey val="0"/>
          <c:showVal val="0"/>
          <c:showCatName val="0"/>
          <c:showSerName val="0"/>
          <c:showPercent val="0"/>
          <c:showBubbleSize val="0"/>
          <c:showLeaderLines val="1"/>
        </c:dLbls>
        <c:firstSliceAng val="0"/>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566740139564646"/>
          <c:y val="0.10836071808173495"/>
          <c:w val="0.55314568964641586"/>
          <c:h val="0.82971887158584512"/>
        </c:manualLayout>
      </c:layout>
      <c:doughnutChart>
        <c:varyColors val="1"/>
        <c:ser>
          <c:idx val="0"/>
          <c:order val="0"/>
          <c:tx>
            <c:strRef>
              <c:f>Sheet1!$B$1</c:f>
              <c:strCache>
                <c:ptCount val="1"/>
                <c:pt idx="0">
                  <c:v>Sales</c:v>
                </c:pt>
              </c:strCache>
            </c:strRef>
          </c:tx>
          <c:spPr>
            <a:solidFill>
              <a:srgbClr val="C89931"/>
            </a:solidFill>
            <a:ln>
              <a:noFill/>
            </a:ln>
          </c:spPr>
          <c:dPt>
            <c:idx val="0"/>
            <c:bubble3D val="0"/>
            <c:spPr>
              <a:solidFill>
                <a:schemeClr val="accent4">
                  <a:lumMod val="50000"/>
                </a:schemeClr>
              </a:solidFill>
              <a:ln w="19050">
                <a:noFill/>
              </a:ln>
              <a:effectLst/>
            </c:spPr>
            <c:extLst>
              <c:ext xmlns:c16="http://schemas.microsoft.com/office/drawing/2014/chart" uri="{C3380CC4-5D6E-409C-BE32-E72D297353CC}">
                <c16:uniqueId val="{00000001-D3B8-1242-9961-FFE469104C01}"/>
              </c:ext>
            </c:extLst>
          </c:dPt>
          <c:dPt>
            <c:idx val="1"/>
            <c:bubble3D val="0"/>
            <c:spPr>
              <a:solidFill>
                <a:srgbClr val="C89931">
                  <a:alpha val="27000"/>
                </a:srgbClr>
              </a:solidFill>
              <a:ln w="19050">
                <a:noFill/>
              </a:ln>
              <a:effectLst/>
            </c:spPr>
            <c:extLst>
              <c:ext xmlns:c16="http://schemas.microsoft.com/office/drawing/2014/chart" uri="{C3380CC4-5D6E-409C-BE32-E72D297353CC}">
                <c16:uniqueId val="{00000003-D3B8-1242-9961-FFE469104C01}"/>
              </c:ext>
            </c:extLst>
          </c:dPt>
          <c:cat>
            <c:strRef>
              <c:f>Sheet1!$A$2:$A$3</c:f>
              <c:strCache>
                <c:ptCount val="2"/>
                <c:pt idx="0">
                  <c:v>1st Qtr</c:v>
                </c:pt>
                <c:pt idx="1">
                  <c:v>2nd Qtr</c:v>
                </c:pt>
              </c:strCache>
            </c:strRef>
          </c:cat>
          <c:val>
            <c:numRef>
              <c:f>Sheet1!$B$2:$B$3</c:f>
              <c:numCache>
                <c:formatCode>General</c:formatCode>
                <c:ptCount val="2"/>
                <c:pt idx="0">
                  <c:v>22</c:v>
                </c:pt>
                <c:pt idx="1">
                  <c:v>78</c:v>
                </c:pt>
              </c:numCache>
            </c:numRef>
          </c:val>
          <c:extLst>
            <c:ext xmlns:c16="http://schemas.microsoft.com/office/drawing/2014/chart" uri="{C3380CC4-5D6E-409C-BE32-E72D297353CC}">
              <c16:uniqueId val="{00000004-D3B8-1242-9961-FFE469104C01}"/>
            </c:ext>
          </c:extLst>
        </c:ser>
        <c:dLbls>
          <c:showLegendKey val="0"/>
          <c:showVal val="0"/>
          <c:showCatName val="0"/>
          <c:showSerName val="0"/>
          <c:showPercent val="0"/>
          <c:showBubbleSize val="0"/>
          <c:showLeaderLines val="1"/>
        </c:dLbls>
        <c:firstSliceAng val="0"/>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566740139564646"/>
          <c:y val="0.10836071808173495"/>
          <c:w val="0.55314568964641586"/>
          <c:h val="0.82971887158584512"/>
        </c:manualLayout>
      </c:layout>
      <c:doughnutChart>
        <c:varyColors val="1"/>
        <c:ser>
          <c:idx val="0"/>
          <c:order val="0"/>
          <c:tx>
            <c:strRef>
              <c:f>Sheet1!$B$1</c:f>
              <c:strCache>
                <c:ptCount val="1"/>
                <c:pt idx="0">
                  <c:v>Sales</c:v>
                </c:pt>
              </c:strCache>
            </c:strRef>
          </c:tx>
          <c:spPr>
            <a:solidFill>
              <a:srgbClr val="C89931"/>
            </a:solidFill>
            <a:ln>
              <a:noFill/>
            </a:ln>
          </c:spPr>
          <c:dPt>
            <c:idx val="0"/>
            <c:bubble3D val="0"/>
            <c:spPr>
              <a:solidFill>
                <a:schemeClr val="accent4">
                  <a:lumMod val="50000"/>
                </a:schemeClr>
              </a:solidFill>
              <a:ln w="19050">
                <a:noFill/>
              </a:ln>
              <a:effectLst/>
            </c:spPr>
            <c:extLst>
              <c:ext xmlns:c16="http://schemas.microsoft.com/office/drawing/2014/chart" uri="{C3380CC4-5D6E-409C-BE32-E72D297353CC}">
                <c16:uniqueId val="{00000001-FEBC-DE4D-9320-C86F483BE4D2}"/>
              </c:ext>
            </c:extLst>
          </c:dPt>
          <c:dPt>
            <c:idx val="1"/>
            <c:bubble3D val="0"/>
            <c:spPr>
              <a:solidFill>
                <a:srgbClr val="C89931">
                  <a:alpha val="27000"/>
                </a:srgbClr>
              </a:solidFill>
              <a:ln w="19050">
                <a:noFill/>
              </a:ln>
              <a:effectLst/>
            </c:spPr>
            <c:extLst>
              <c:ext xmlns:c16="http://schemas.microsoft.com/office/drawing/2014/chart" uri="{C3380CC4-5D6E-409C-BE32-E72D297353CC}">
                <c16:uniqueId val="{00000003-FEBC-DE4D-9320-C86F483BE4D2}"/>
              </c:ext>
            </c:extLst>
          </c:dPt>
          <c:cat>
            <c:strRef>
              <c:f>Sheet1!$A$2:$A$3</c:f>
              <c:strCache>
                <c:ptCount val="2"/>
                <c:pt idx="0">
                  <c:v>1st Qtr</c:v>
                </c:pt>
                <c:pt idx="1">
                  <c:v>2nd Qtr</c:v>
                </c:pt>
              </c:strCache>
            </c:strRef>
          </c:cat>
          <c:val>
            <c:numRef>
              <c:f>Sheet1!$B$2:$B$3</c:f>
              <c:numCache>
                <c:formatCode>General</c:formatCode>
                <c:ptCount val="2"/>
                <c:pt idx="0">
                  <c:v>22</c:v>
                </c:pt>
                <c:pt idx="1">
                  <c:v>78</c:v>
                </c:pt>
              </c:numCache>
            </c:numRef>
          </c:val>
          <c:extLst>
            <c:ext xmlns:c16="http://schemas.microsoft.com/office/drawing/2014/chart" uri="{C3380CC4-5D6E-409C-BE32-E72D297353CC}">
              <c16:uniqueId val="{00000004-FEBC-DE4D-9320-C86F483BE4D2}"/>
            </c:ext>
          </c:extLst>
        </c:ser>
        <c:dLbls>
          <c:showLegendKey val="0"/>
          <c:showVal val="0"/>
          <c:showCatName val="0"/>
          <c:showSerName val="0"/>
          <c:showPercent val="0"/>
          <c:showBubbleSize val="0"/>
          <c:showLeaderLines val="1"/>
        </c:dLbls>
        <c:firstSliceAng val="0"/>
        <c:holeSize val="6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9F58D-3A2C-CD4F-8444-021ECB7D7768}"/>
              </a:ext>
            </a:extLst>
          </p:cNvPr>
          <p:cNvSpPr>
            <a:spLocks noGrp="1"/>
          </p:cNvSpPr>
          <p:nvPr>
            <p:ph type="ctrTitle"/>
          </p:nvPr>
        </p:nvSpPr>
        <p:spPr>
          <a:xfrm>
            <a:off x="971550" y="2693671"/>
            <a:ext cx="5829300" cy="5730240"/>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3E6685C9-8742-1048-9AEF-F8610F370AAC}"/>
              </a:ext>
            </a:extLst>
          </p:cNvPr>
          <p:cNvSpPr>
            <a:spLocks noGrp="1"/>
          </p:cNvSpPr>
          <p:nvPr>
            <p:ph type="subTitle" idx="1"/>
          </p:nvPr>
        </p:nvSpPr>
        <p:spPr>
          <a:xfrm>
            <a:off x="971550" y="8644891"/>
            <a:ext cx="5829300" cy="3973829"/>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A662A0BA-35AC-1041-83F3-9E14668D5B6A}"/>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6031C721-2D97-4D4D-A89D-99DCB49BB8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761576-2D2F-204A-93FB-B3EE9DDEDD0D}"/>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15416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3F1C8-FA9B-044F-9B0B-D32277438E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18225E-7F0B-614B-8F66-A491925920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8475CC-CE4C-9B4D-85E3-3FC80247A767}"/>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5DA74A35-10D5-A649-B697-D12B144781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D7531C-5357-2E4C-9144-68153D98AB5E}"/>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65683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3D9AB1-9287-C44D-937A-E2B001D6A8B8}"/>
              </a:ext>
            </a:extLst>
          </p:cNvPr>
          <p:cNvSpPr>
            <a:spLocks noGrp="1"/>
          </p:cNvSpPr>
          <p:nvPr>
            <p:ph type="title" orient="vert"/>
          </p:nvPr>
        </p:nvSpPr>
        <p:spPr>
          <a:xfrm>
            <a:off x="5562124" y="876300"/>
            <a:ext cx="1675924" cy="13948411"/>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3AD07B-294F-AE46-9E0E-B977DFB7F497}"/>
              </a:ext>
            </a:extLst>
          </p:cNvPr>
          <p:cNvSpPr>
            <a:spLocks noGrp="1"/>
          </p:cNvSpPr>
          <p:nvPr>
            <p:ph type="body" orient="vert" idx="1"/>
          </p:nvPr>
        </p:nvSpPr>
        <p:spPr>
          <a:xfrm>
            <a:off x="534353" y="876300"/>
            <a:ext cx="4930616" cy="139484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1E0312-F185-FF46-9E1B-E774750B7830}"/>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74397CA0-7D8C-8846-B9B2-710CF7D14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D639DC-9951-C545-BA21-2E2A6791E1AF}"/>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1402384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200E1-CE4F-CF4D-82AC-56210C3C80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A954EA-99D0-A240-8301-CA84577E88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CD38DC-6619-4340-B2BB-DEBA0F3BF012}"/>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40167594-0A7D-104A-94D9-172636816E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239B89-5B2D-9D4A-8C7B-6E94B9CC6992}"/>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438371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86CA3-3DF8-FF48-B274-1E1F00E298D7}"/>
              </a:ext>
            </a:extLst>
          </p:cNvPr>
          <p:cNvSpPr>
            <a:spLocks noGrp="1"/>
          </p:cNvSpPr>
          <p:nvPr>
            <p:ph type="title"/>
          </p:nvPr>
        </p:nvSpPr>
        <p:spPr>
          <a:xfrm>
            <a:off x="530304" y="4103372"/>
            <a:ext cx="6703695" cy="6846569"/>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1A70AE32-479C-7F4E-9774-6D734E90BDB6}"/>
              </a:ext>
            </a:extLst>
          </p:cNvPr>
          <p:cNvSpPr>
            <a:spLocks noGrp="1"/>
          </p:cNvSpPr>
          <p:nvPr>
            <p:ph type="body" idx="1"/>
          </p:nvPr>
        </p:nvSpPr>
        <p:spPr>
          <a:xfrm>
            <a:off x="530304" y="11014712"/>
            <a:ext cx="6703695" cy="3600449"/>
          </a:xfrm>
        </p:spPr>
        <p:txBody>
          <a:bodyPr/>
          <a:lstStyle>
            <a:lvl1pPr marL="0" indent="0">
              <a:buNone/>
              <a:defRPr sz="1530">
                <a:solidFill>
                  <a:schemeClr val="tx1">
                    <a:tint val="75000"/>
                  </a:schemeClr>
                </a:solidFill>
              </a:defRPr>
            </a:lvl1pPr>
            <a:lvl2pPr marL="291465" indent="0">
              <a:buNone/>
              <a:defRPr sz="1275">
                <a:solidFill>
                  <a:schemeClr val="tx1">
                    <a:tint val="75000"/>
                  </a:schemeClr>
                </a:solidFill>
              </a:defRPr>
            </a:lvl2pPr>
            <a:lvl3pPr marL="582930" indent="0">
              <a:buNone/>
              <a:defRPr sz="1148">
                <a:solidFill>
                  <a:schemeClr val="tx1">
                    <a:tint val="75000"/>
                  </a:schemeClr>
                </a:solidFill>
              </a:defRPr>
            </a:lvl3pPr>
            <a:lvl4pPr marL="874395" indent="0">
              <a:buNone/>
              <a:defRPr sz="1020">
                <a:solidFill>
                  <a:schemeClr val="tx1">
                    <a:tint val="75000"/>
                  </a:schemeClr>
                </a:solidFill>
              </a:defRPr>
            </a:lvl4pPr>
            <a:lvl5pPr marL="1165860" indent="0">
              <a:buNone/>
              <a:defRPr sz="1020">
                <a:solidFill>
                  <a:schemeClr val="tx1">
                    <a:tint val="75000"/>
                  </a:schemeClr>
                </a:solidFill>
              </a:defRPr>
            </a:lvl5pPr>
            <a:lvl6pPr marL="1457325" indent="0">
              <a:buNone/>
              <a:defRPr sz="1020">
                <a:solidFill>
                  <a:schemeClr val="tx1">
                    <a:tint val="75000"/>
                  </a:schemeClr>
                </a:solidFill>
              </a:defRPr>
            </a:lvl6pPr>
            <a:lvl7pPr marL="1748790" indent="0">
              <a:buNone/>
              <a:defRPr sz="1020">
                <a:solidFill>
                  <a:schemeClr val="tx1">
                    <a:tint val="75000"/>
                  </a:schemeClr>
                </a:solidFill>
              </a:defRPr>
            </a:lvl7pPr>
            <a:lvl8pPr marL="2040255" indent="0">
              <a:buNone/>
              <a:defRPr sz="1020">
                <a:solidFill>
                  <a:schemeClr val="tx1">
                    <a:tint val="75000"/>
                  </a:schemeClr>
                </a:solidFill>
              </a:defRPr>
            </a:lvl8pPr>
            <a:lvl9pPr marL="2331720" indent="0">
              <a:buNone/>
              <a:defRPr sz="10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ADF30B-5E9D-E847-BFDC-0AE7B30F07A1}"/>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BC1F830A-921B-1349-B44E-CA3FABA487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678D6F-02A0-C14F-A65B-5ABA4EE2519A}"/>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735430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66050-A930-C047-A4C8-05D0304EC1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075943-CD6B-A640-8EC7-38675F36B64A}"/>
              </a:ext>
            </a:extLst>
          </p:cNvPr>
          <p:cNvSpPr>
            <a:spLocks noGrp="1"/>
          </p:cNvSpPr>
          <p:nvPr>
            <p:ph sz="half" idx="1"/>
          </p:nvPr>
        </p:nvSpPr>
        <p:spPr>
          <a:xfrm>
            <a:off x="534353" y="4381500"/>
            <a:ext cx="3303270" cy="104432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4243F5-4CF2-4645-9D9F-662BE619CE21}"/>
              </a:ext>
            </a:extLst>
          </p:cNvPr>
          <p:cNvSpPr>
            <a:spLocks noGrp="1"/>
          </p:cNvSpPr>
          <p:nvPr>
            <p:ph sz="half" idx="2"/>
          </p:nvPr>
        </p:nvSpPr>
        <p:spPr>
          <a:xfrm>
            <a:off x="3934778" y="4381500"/>
            <a:ext cx="3303270" cy="104432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DD39D3-7D25-C047-B365-DA39B78BDC14}"/>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6" name="Footer Placeholder 5">
            <a:extLst>
              <a:ext uri="{FF2B5EF4-FFF2-40B4-BE49-F238E27FC236}">
                <a16:creationId xmlns:a16="http://schemas.microsoft.com/office/drawing/2014/main" id="{D13E941B-4092-9347-870A-2C7E400100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AF8157-088E-C642-85EE-7C11CFC6A5FF}"/>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022886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D0E4F-D5C9-CA43-86A8-19E00AEB7208}"/>
              </a:ext>
            </a:extLst>
          </p:cNvPr>
          <p:cNvSpPr>
            <a:spLocks noGrp="1"/>
          </p:cNvSpPr>
          <p:nvPr>
            <p:ph type="title"/>
          </p:nvPr>
        </p:nvSpPr>
        <p:spPr>
          <a:xfrm>
            <a:off x="535365" y="876301"/>
            <a:ext cx="6703695" cy="3181351"/>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C05BFA-BDA2-E44D-AB7B-CA919FF24E15}"/>
              </a:ext>
            </a:extLst>
          </p:cNvPr>
          <p:cNvSpPr>
            <a:spLocks noGrp="1"/>
          </p:cNvSpPr>
          <p:nvPr>
            <p:ph type="body" idx="1"/>
          </p:nvPr>
        </p:nvSpPr>
        <p:spPr>
          <a:xfrm>
            <a:off x="535365" y="4034791"/>
            <a:ext cx="3288089" cy="1977389"/>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91AC8F32-13EF-5E4F-8D3B-DD5DA3BDC58A}"/>
              </a:ext>
            </a:extLst>
          </p:cNvPr>
          <p:cNvSpPr>
            <a:spLocks noGrp="1"/>
          </p:cNvSpPr>
          <p:nvPr>
            <p:ph sz="half" idx="2"/>
          </p:nvPr>
        </p:nvSpPr>
        <p:spPr>
          <a:xfrm>
            <a:off x="535365" y="6012180"/>
            <a:ext cx="3288089" cy="88430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B14CE2-6D21-C849-AD74-A5A75F7C3913}"/>
              </a:ext>
            </a:extLst>
          </p:cNvPr>
          <p:cNvSpPr>
            <a:spLocks noGrp="1"/>
          </p:cNvSpPr>
          <p:nvPr>
            <p:ph type="body" sz="quarter" idx="3"/>
          </p:nvPr>
        </p:nvSpPr>
        <p:spPr>
          <a:xfrm>
            <a:off x="3934778" y="4034791"/>
            <a:ext cx="3304282" cy="1977389"/>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2E9213DB-36E0-054E-80D3-6CF1C0366493}"/>
              </a:ext>
            </a:extLst>
          </p:cNvPr>
          <p:cNvSpPr>
            <a:spLocks noGrp="1"/>
          </p:cNvSpPr>
          <p:nvPr>
            <p:ph sz="quarter" idx="4"/>
          </p:nvPr>
        </p:nvSpPr>
        <p:spPr>
          <a:xfrm>
            <a:off x="3934778" y="6012180"/>
            <a:ext cx="3304282" cy="88430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475109-9869-BA48-A47A-AC7C9BFB567F}"/>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8" name="Footer Placeholder 7">
            <a:extLst>
              <a:ext uri="{FF2B5EF4-FFF2-40B4-BE49-F238E27FC236}">
                <a16:creationId xmlns:a16="http://schemas.microsoft.com/office/drawing/2014/main" id="{3D0BF47F-6669-0042-A893-C539F5364B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DA29C9-7E4D-5A47-896E-E2D9B705CEFB}"/>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034225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03B95-F803-EC44-924D-DB98094799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C25F6D-7A57-F742-ADFE-E8CB52DEE79D}"/>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4" name="Footer Placeholder 3">
            <a:extLst>
              <a:ext uri="{FF2B5EF4-FFF2-40B4-BE49-F238E27FC236}">
                <a16:creationId xmlns:a16="http://schemas.microsoft.com/office/drawing/2014/main" id="{AE7309A8-6E9E-1F47-A739-F4E5C166F1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79A69C-094E-EE4F-A0EF-1F77635B98B8}"/>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372360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DF168E-6B31-B64E-B3EC-F955FA273639}"/>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3" name="Footer Placeholder 2">
            <a:extLst>
              <a:ext uri="{FF2B5EF4-FFF2-40B4-BE49-F238E27FC236}">
                <a16:creationId xmlns:a16="http://schemas.microsoft.com/office/drawing/2014/main" id="{73FBB69D-B368-E64A-B75C-23A97D6818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20B1B2-7D4F-5040-A608-554C4BD2EF27}"/>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443777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AC1CD-A6C1-6841-A082-2C5446266174}"/>
              </a:ext>
            </a:extLst>
          </p:cNvPr>
          <p:cNvSpPr>
            <a:spLocks noGrp="1"/>
          </p:cNvSpPr>
          <p:nvPr>
            <p:ph type="title"/>
          </p:nvPr>
        </p:nvSpPr>
        <p:spPr>
          <a:xfrm>
            <a:off x="535365" y="1097280"/>
            <a:ext cx="2506801" cy="384048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6660A795-7E8A-C44A-8B4D-32AEADAED481}"/>
              </a:ext>
            </a:extLst>
          </p:cNvPr>
          <p:cNvSpPr>
            <a:spLocks noGrp="1"/>
          </p:cNvSpPr>
          <p:nvPr>
            <p:ph idx="1"/>
          </p:nvPr>
        </p:nvSpPr>
        <p:spPr>
          <a:xfrm>
            <a:off x="3304282" y="2369821"/>
            <a:ext cx="3934778" cy="11696700"/>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8E85F4-5E2C-774F-8711-AB012564D321}"/>
              </a:ext>
            </a:extLst>
          </p:cNvPr>
          <p:cNvSpPr>
            <a:spLocks noGrp="1"/>
          </p:cNvSpPr>
          <p:nvPr>
            <p:ph type="body" sz="half" idx="2"/>
          </p:nvPr>
        </p:nvSpPr>
        <p:spPr>
          <a:xfrm>
            <a:off x="535365" y="4937760"/>
            <a:ext cx="2506801" cy="9147811"/>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8021AE7C-054E-A849-9BD9-1F6CFA4B65B4}"/>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6" name="Footer Placeholder 5">
            <a:extLst>
              <a:ext uri="{FF2B5EF4-FFF2-40B4-BE49-F238E27FC236}">
                <a16:creationId xmlns:a16="http://schemas.microsoft.com/office/drawing/2014/main" id="{4B568EDF-7DF7-3A48-A052-E591B79386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F22C09-6C76-9843-B2D5-015AA8A72A1B}"/>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3872927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869BB-1703-214F-9581-715F2ADC866B}"/>
              </a:ext>
            </a:extLst>
          </p:cNvPr>
          <p:cNvSpPr>
            <a:spLocks noGrp="1"/>
          </p:cNvSpPr>
          <p:nvPr>
            <p:ph type="title"/>
          </p:nvPr>
        </p:nvSpPr>
        <p:spPr>
          <a:xfrm>
            <a:off x="535365" y="1097280"/>
            <a:ext cx="2506801" cy="384048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AC4B77B5-5716-BC40-ABCD-016E8C957FC5}"/>
              </a:ext>
            </a:extLst>
          </p:cNvPr>
          <p:cNvSpPr>
            <a:spLocks noGrp="1"/>
          </p:cNvSpPr>
          <p:nvPr>
            <p:ph type="pic" idx="1"/>
          </p:nvPr>
        </p:nvSpPr>
        <p:spPr>
          <a:xfrm>
            <a:off x="3304282" y="2369821"/>
            <a:ext cx="3934778" cy="11696700"/>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831786BC-C1DC-0B4D-96E5-603E24031280}"/>
              </a:ext>
            </a:extLst>
          </p:cNvPr>
          <p:cNvSpPr>
            <a:spLocks noGrp="1"/>
          </p:cNvSpPr>
          <p:nvPr>
            <p:ph type="body" sz="half" idx="2"/>
          </p:nvPr>
        </p:nvSpPr>
        <p:spPr>
          <a:xfrm>
            <a:off x="535365" y="4937760"/>
            <a:ext cx="2506801" cy="9147811"/>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C12E66D5-5A04-D241-8D3C-6270E351F4BB}"/>
              </a:ext>
            </a:extLst>
          </p:cNvPr>
          <p:cNvSpPr>
            <a:spLocks noGrp="1"/>
          </p:cNvSpPr>
          <p:nvPr>
            <p:ph type="dt" sz="half" idx="10"/>
          </p:nvPr>
        </p:nvSpPr>
        <p:spPr/>
        <p:txBody>
          <a:bodyPr/>
          <a:lstStyle/>
          <a:p>
            <a:fld id="{CE8C164A-D972-DB4E-88C0-6F337ADADBCC}" type="datetimeFigureOut">
              <a:rPr lang="en-US" smtClean="0"/>
              <a:t>9/13/21</a:t>
            </a:fld>
            <a:endParaRPr lang="en-US"/>
          </a:p>
        </p:txBody>
      </p:sp>
      <p:sp>
        <p:nvSpPr>
          <p:cNvPr id="6" name="Footer Placeholder 5">
            <a:extLst>
              <a:ext uri="{FF2B5EF4-FFF2-40B4-BE49-F238E27FC236}">
                <a16:creationId xmlns:a16="http://schemas.microsoft.com/office/drawing/2014/main" id="{9F77A6AF-CE72-9B4A-853E-F3B121896F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2B3C6-27F0-4543-BCCB-8CBF0BE3AC9A}"/>
              </a:ext>
            </a:extLst>
          </p:cNvPr>
          <p:cNvSpPr>
            <a:spLocks noGrp="1"/>
          </p:cNvSpPr>
          <p:nvPr>
            <p:ph type="sldNum" sz="quarter" idx="12"/>
          </p:nvPr>
        </p:nvSpPr>
        <p:spPr/>
        <p:txBody>
          <a:bodyPr/>
          <a:lstStyle/>
          <a:p>
            <a:fld id="{41AE35D1-AA7C-A34C-BFB9-9AD47385D985}" type="slidenum">
              <a:rPr lang="en-US" smtClean="0"/>
              <a:t>‹#›</a:t>
            </a:fld>
            <a:endParaRPr lang="en-US"/>
          </a:p>
        </p:txBody>
      </p:sp>
    </p:spTree>
    <p:extLst>
      <p:ext uri="{BB962C8B-B14F-4D97-AF65-F5344CB8AC3E}">
        <p14:creationId xmlns:p14="http://schemas.microsoft.com/office/powerpoint/2010/main" val="2933560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99DC6C-3D0E-754B-A45F-3CD6EDC888C9}"/>
              </a:ext>
            </a:extLst>
          </p:cNvPr>
          <p:cNvSpPr>
            <a:spLocks noGrp="1"/>
          </p:cNvSpPr>
          <p:nvPr>
            <p:ph type="title"/>
          </p:nvPr>
        </p:nvSpPr>
        <p:spPr>
          <a:xfrm>
            <a:off x="534353" y="876301"/>
            <a:ext cx="6703695" cy="318135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E8188A-923B-F54A-8EEC-7ED27CD81045}"/>
              </a:ext>
            </a:extLst>
          </p:cNvPr>
          <p:cNvSpPr>
            <a:spLocks noGrp="1"/>
          </p:cNvSpPr>
          <p:nvPr>
            <p:ph type="body" idx="1"/>
          </p:nvPr>
        </p:nvSpPr>
        <p:spPr>
          <a:xfrm>
            <a:off x="534353" y="4381500"/>
            <a:ext cx="6703695" cy="1044321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EC3E6C-4EE0-D24D-B23D-6F5D05DEB083}"/>
              </a:ext>
            </a:extLst>
          </p:cNvPr>
          <p:cNvSpPr>
            <a:spLocks noGrp="1"/>
          </p:cNvSpPr>
          <p:nvPr>
            <p:ph type="dt" sz="half" idx="2"/>
          </p:nvPr>
        </p:nvSpPr>
        <p:spPr>
          <a:xfrm>
            <a:off x="534353" y="15255241"/>
            <a:ext cx="1748790" cy="876300"/>
          </a:xfrm>
          <a:prstGeom prst="rect">
            <a:avLst/>
          </a:prstGeom>
        </p:spPr>
        <p:txBody>
          <a:bodyPr vert="horz" lIns="91440" tIns="45720" rIns="91440" bIns="45720" rtlCol="0" anchor="ctr"/>
          <a:lstStyle>
            <a:lvl1pPr algn="l">
              <a:defRPr sz="765">
                <a:solidFill>
                  <a:schemeClr val="tx1">
                    <a:tint val="75000"/>
                  </a:schemeClr>
                </a:solidFill>
              </a:defRPr>
            </a:lvl1pPr>
          </a:lstStyle>
          <a:p>
            <a:fld id="{CE8C164A-D972-DB4E-88C0-6F337ADADBCC}" type="datetimeFigureOut">
              <a:rPr lang="en-US" smtClean="0"/>
              <a:t>9/13/21</a:t>
            </a:fld>
            <a:endParaRPr lang="en-US"/>
          </a:p>
        </p:txBody>
      </p:sp>
      <p:sp>
        <p:nvSpPr>
          <p:cNvPr id="5" name="Footer Placeholder 4">
            <a:extLst>
              <a:ext uri="{FF2B5EF4-FFF2-40B4-BE49-F238E27FC236}">
                <a16:creationId xmlns:a16="http://schemas.microsoft.com/office/drawing/2014/main" id="{D130B79F-3563-7A44-BB82-00556665CCB1}"/>
              </a:ext>
            </a:extLst>
          </p:cNvPr>
          <p:cNvSpPr>
            <a:spLocks noGrp="1"/>
          </p:cNvSpPr>
          <p:nvPr>
            <p:ph type="ftr" sz="quarter" idx="3"/>
          </p:nvPr>
        </p:nvSpPr>
        <p:spPr>
          <a:xfrm>
            <a:off x="2574608" y="15255241"/>
            <a:ext cx="2623185" cy="876300"/>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82E9570-05E9-E141-8B2F-AADE01852D9E}"/>
              </a:ext>
            </a:extLst>
          </p:cNvPr>
          <p:cNvSpPr>
            <a:spLocks noGrp="1"/>
          </p:cNvSpPr>
          <p:nvPr>
            <p:ph type="sldNum" sz="quarter" idx="4"/>
          </p:nvPr>
        </p:nvSpPr>
        <p:spPr>
          <a:xfrm>
            <a:off x="5489258" y="15255241"/>
            <a:ext cx="1748790" cy="876300"/>
          </a:xfrm>
          <a:prstGeom prst="rect">
            <a:avLst/>
          </a:prstGeom>
        </p:spPr>
        <p:txBody>
          <a:bodyPr vert="horz" lIns="91440" tIns="45720" rIns="91440" bIns="45720" rtlCol="0" anchor="ctr"/>
          <a:lstStyle>
            <a:lvl1pPr algn="r">
              <a:defRPr sz="765">
                <a:solidFill>
                  <a:schemeClr val="tx1">
                    <a:tint val="75000"/>
                  </a:schemeClr>
                </a:solidFill>
              </a:defRPr>
            </a:lvl1pPr>
          </a:lstStyle>
          <a:p>
            <a:fld id="{41AE35D1-AA7C-A34C-BFB9-9AD47385D985}" type="slidenum">
              <a:rPr lang="en-US" smtClean="0"/>
              <a:t>‹#›</a:t>
            </a:fld>
            <a:endParaRPr lang="en-US"/>
          </a:p>
        </p:txBody>
      </p:sp>
    </p:spTree>
    <p:extLst>
      <p:ext uri="{BB962C8B-B14F-4D97-AF65-F5344CB8AC3E}">
        <p14:creationId xmlns:p14="http://schemas.microsoft.com/office/powerpoint/2010/main" val="44113513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2.svg"/><Relationship Id="rId7"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6.svg"/><Relationship Id="rId5" Type="http://schemas.openxmlformats.org/officeDocument/2006/relationships/image" Target="../media/image3.emf"/><Relationship Id="rId10" Type="http://schemas.openxmlformats.org/officeDocument/2006/relationships/image" Target="../media/image5.png"/><Relationship Id="rId4" Type="http://schemas.openxmlformats.org/officeDocument/2006/relationships/chart" Target="../charts/chart1.xml"/><Relationship Id="rId9" Type="http://schemas.openxmlformats.org/officeDocument/2006/relationships/hyperlink" Target="https://www.un.org/sustainabledevelopment/wp-content/uploads/2019/01/SDG_Guidelines_AUG_2019_Final.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259408-2DF7-644D-B923-3EFC19732846}"/>
              </a:ext>
            </a:extLst>
          </p:cNvPr>
          <p:cNvSpPr/>
          <p:nvPr/>
        </p:nvSpPr>
        <p:spPr>
          <a:xfrm>
            <a:off x="0" y="0"/>
            <a:ext cx="7772400" cy="3059724"/>
          </a:xfrm>
          <a:prstGeom prst="rect">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2091C3E-BC24-1F4A-9C5B-04A5B805A212}"/>
              </a:ext>
            </a:extLst>
          </p:cNvPr>
          <p:cNvSpPr/>
          <p:nvPr/>
        </p:nvSpPr>
        <p:spPr>
          <a:xfrm>
            <a:off x="0" y="15105185"/>
            <a:ext cx="7772400" cy="1354015"/>
          </a:xfrm>
          <a:prstGeom prst="rect">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8687C2F-A696-2D42-8CAA-A00275CA29E4}"/>
              </a:ext>
            </a:extLst>
          </p:cNvPr>
          <p:cNvSpPr>
            <a:spLocks noGrp="1"/>
          </p:cNvSpPr>
          <p:nvPr>
            <p:ph type="ctrTitle"/>
          </p:nvPr>
        </p:nvSpPr>
        <p:spPr>
          <a:xfrm>
            <a:off x="281353" y="185184"/>
            <a:ext cx="3604847" cy="1490403"/>
          </a:xfrm>
        </p:spPr>
        <p:txBody>
          <a:bodyPr>
            <a:normAutofit/>
          </a:bodyPr>
          <a:lstStyle/>
          <a:p>
            <a:r>
              <a:rPr lang="en-US" sz="4400" dirty="0">
                <a:solidFill>
                  <a:schemeClr val="bg1"/>
                </a:solidFill>
                <a:latin typeface="+mn-lt"/>
              </a:rPr>
              <a:t>Title goes here</a:t>
            </a:r>
            <a:br>
              <a:rPr lang="en-US" sz="4400" dirty="0">
                <a:solidFill>
                  <a:schemeClr val="bg1"/>
                </a:solidFill>
                <a:latin typeface="+mn-lt"/>
              </a:rPr>
            </a:br>
            <a:endParaRPr lang="en-US" sz="4400" dirty="0">
              <a:solidFill>
                <a:schemeClr val="bg1"/>
              </a:solidFill>
              <a:latin typeface="+mn-lt"/>
            </a:endParaRPr>
          </a:p>
        </p:txBody>
      </p:sp>
      <p:sp>
        <p:nvSpPr>
          <p:cNvPr id="6" name="TextBox 5">
            <a:extLst>
              <a:ext uri="{FF2B5EF4-FFF2-40B4-BE49-F238E27FC236}">
                <a16:creationId xmlns:a16="http://schemas.microsoft.com/office/drawing/2014/main" id="{584F5B5C-734D-BB46-9371-D9D25277A518}"/>
              </a:ext>
            </a:extLst>
          </p:cNvPr>
          <p:cNvSpPr txBox="1"/>
          <p:nvPr/>
        </p:nvSpPr>
        <p:spPr>
          <a:xfrm>
            <a:off x="316523" y="1529862"/>
            <a:ext cx="2877134" cy="1200329"/>
          </a:xfrm>
          <a:prstGeom prst="rect">
            <a:avLst/>
          </a:prstGeom>
          <a:noFill/>
        </p:spPr>
        <p:txBody>
          <a:bodyPr wrap="none" rtlCol="0">
            <a:spAutoFit/>
          </a:bodyPr>
          <a:lstStyle/>
          <a:p>
            <a:r>
              <a:rPr lang="en-US" dirty="0">
                <a:solidFill>
                  <a:schemeClr val="bg1"/>
                </a:solidFill>
              </a:rPr>
              <a:t>Introduction goes here.</a:t>
            </a:r>
          </a:p>
          <a:p>
            <a:r>
              <a:rPr lang="en-US" dirty="0">
                <a:solidFill>
                  <a:schemeClr val="bg1"/>
                </a:solidFill>
              </a:rPr>
              <a:t>Lorem ipsum dolor sit </a:t>
            </a:r>
            <a:r>
              <a:rPr lang="en-US" dirty="0" err="1">
                <a:solidFill>
                  <a:schemeClr val="bg1"/>
                </a:solidFill>
              </a:rPr>
              <a:t>amet</a:t>
            </a:r>
            <a:r>
              <a:rPr lang="en-US" dirty="0">
                <a:solidFill>
                  <a:schemeClr val="bg1"/>
                </a:solidFill>
              </a:rPr>
              <a:t>, </a:t>
            </a:r>
          </a:p>
          <a:p>
            <a:r>
              <a:rPr lang="en-US" dirty="0" err="1">
                <a:solidFill>
                  <a:schemeClr val="bg1"/>
                </a:solidFill>
              </a:rPr>
              <a:t>consectetur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endParaRPr lang="en-US" dirty="0"/>
          </a:p>
          <a:p>
            <a:endParaRPr lang="en-US" dirty="0"/>
          </a:p>
        </p:txBody>
      </p:sp>
      <p:sp>
        <p:nvSpPr>
          <p:cNvPr id="7" name="TextBox 6">
            <a:extLst>
              <a:ext uri="{FF2B5EF4-FFF2-40B4-BE49-F238E27FC236}">
                <a16:creationId xmlns:a16="http://schemas.microsoft.com/office/drawing/2014/main" id="{D5FF8E0B-6A63-F149-96F9-99BBFBB33D6B}"/>
              </a:ext>
            </a:extLst>
          </p:cNvPr>
          <p:cNvSpPr txBox="1"/>
          <p:nvPr/>
        </p:nvSpPr>
        <p:spPr>
          <a:xfrm>
            <a:off x="5649614" y="529358"/>
            <a:ext cx="1519968" cy="646331"/>
          </a:xfrm>
          <a:prstGeom prst="rect">
            <a:avLst/>
          </a:prstGeom>
          <a:noFill/>
        </p:spPr>
        <p:txBody>
          <a:bodyPr wrap="none" rtlCol="0">
            <a:spAutoFit/>
          </a:bodyPr>
          <a:lstStyle/>
          <a:p>
            <a:r>
              <a:rPr lang="en-US" dirty="0">
                <a:solidFill>
                  <a:schemeClr val="bg1"/>
                </a:solidFill>
              </a:rPr>
              <a:t>SDG Goal logo</a:t>
            </a:r>
          </a:p>
          <a:p>
            <a:r>
              <a:rPr lang="en-US" dirty="0">
                <a:solidFill>
                  <a:schemeClr val="bg1"/>
                </a:solidFill>
              </a:rPr>
              <a:t>or other</a:t>
            </a:r>
            <a:endParaRPr lang="en-US" dirty="0"/>
          </a:p>
        </p:txBody>
      </p:sp>
      <p:sp>
        <p:nvSpPr>
          <p:cNvPr id="8" name="TextBox 7">
            <a:extLst>
              <a:ext uri="{FF2B5EF4-FFF2-40B4-BE49-F238E27FC236}">
                <a16:creationId xmlns:a16="http://schemas.microsoft.com/office/drawing/2014/main" id="{D848BD44-4E17-434A-BEE2-A5D42F80B10A}"/>
              </a:ext>
            </a:extLst>
          </p:cNvPr>
          <p:cNvSpPr txBox="1"/>
          <p:nvPr/>
        </p:nvSpPr>
        <p:spPr>
          <a:xfrm>
            <a:off x="5320286" y="2623001"/>
            <a:ext cx="2452114" cy="369332"/>
          </a:xfrm>
          <a:prstGeom prst="rect">
            <a:avLst/>
          </a:prstGeom>
          <a:noFill/>
        </p:spPr>
        <p:txBody>
          <a:bodyPr wrap="square" rtlCol="0">
            <a:spAutoFit/>
          </a:bodyPr>
          <a:lstStyle/>
          <a:p>
            <a:r>
              <a:rPr lang="en-US" dirty="0">
                <a:solidFill>
                  <a:schemeClr val="bg1"/>
                </a:solidFill>
              </a:rPr>
              <a:t>Icon or other design</a:t>
            </a:r>
            <a:endParaRPr lang="en-US" dirty="0"/>
          </a:p>
        </p:txBody>
      </p:sp>
      <p:sp>
        <p:nvSpPr>
          <p:cNvPr id="9" name="Title 1">
            <a:extLst>
              <a:ext uri="{FF2B5EF4-FFF2-40B4-BE49-F238E27FC236}">
                <a16:creationId xmlns:a16="http://schemas.microsoft.com/office/drawing/2014/main" id="{B833C3B5-D8AC-ED41-A9E3-754DAA5831D7}"/>
              </a:ext>
            </a:extLst>
          </p:cNvPr>
          <p:cNvSpPr txBox="1">
            <a:spLocks/>
          </p:cNvSpPr>
          <p:nvPr/>
        </p:nvSpPr>
        <p:spPr>
          <a:xfrm>
            <a:off x="281353" y="15483989"/>
            <a:ext cx="2409092" cy="596405"/>
          </a:xfrm>
          <a:prstGeom prst="rect">
            <a:avLst/>
          </a:prstGeom>
        </p:spPr>
        <p:txBody>
          <a:bodyPr vert="horz" lIns="91440" tIns="45720" rIns="91440" bIns="45720" rtlCol="0" anchor="b">
            <a:normAutofit/>
          </a:bodyPr>
          <a:lstStyle>
            <a:lvl1pPr algn="ctr" defTabSz="582930" rtl="0" eaLnBrk="1" latinLnBrk="0" hangingPunct="1">
              <a:lnSpc>
                <a:spcPct val="90000"/>
              </a:lnSpc>
              <a:spcBef>
                <a:spcPct val="0"/>
              </a:spcBef>
              <a:buNone/>
              <a:defRPr sz="3825" kern="1200">
                <a:solidFill>
                  <a:schemeClr val="tx1"/>
                </a:solidFill>
                <a:latin typeface="+mj-lt"/>
                <a:ea typeface="+mj-ea"/>
                <a:cs typeface="+mj-cs"/>
              </a:defRPr>
            </a:lvl1pPr>
          </a:lstStyle>
          <a:p>
            <a:pPr algn="l"/>
            <a:r>
              <a:rPr lang="en-US" sz="3000" dirty="0">
                <a:solidFill>
                  <a:schemeClr val="bg1"/>
                </a:solidFill>
                <a:latin typeface="Lato"/>
              </a:rPr>
              <a:t>Logo or other</a:t>
            </a:r>
          </a:p>
        </p:txBody>
      </p:sp>
      <p:sp>
        <p:nvSpPr>
          <p:cNvPr id="10" name="Title 1">
            <a:extLst>
              <a:ext uri="{FF2B5EF4-FFF2-40B4-BE49-F238E27FC236}">
                <a16:creationId xmlns:a16="http://schemas.microsoft.com/office/drawing/2014/main" id="{2648E4CC-895E-FF4B-A6F0-0BF16538D12E}"/>
              </a:ext>
            </a:extLst>
          </p:cNvPr>
          <p:cNvSpPr txBox="1">
            <a:spLocks/>
          </p:cNvSpPr>
          <p:nvPr/>
        </p:nvSpPr>
        <p:spPr>
          <a:xfrm>
            <a:off x="5205052" y="15483988"/>
            <a:ext cx="2409092" cy="596405"/>
          </a:xfrm>
          <a:prstGeom prst="rect">
            <a:avLst/>
          </a:prstGeom>
        </p:spPr>
        <p:txBody>
          <a:bodyPr vert="horz" lIns="91440" tIns="45720" rIns="91440" bIns="45720" rtlCol="0" anchor="b">
            <a:normAutofit/>
          </a:bodyPr>
          <a:lstStyle>
            <a:lvl1pPr algn="ctr" defTabSz="582930" rtl="0" eaLnBrk="1" latinLnBrk="0" hangingPunct="1">
              <a:lnSpc>
                <a:spcPct val="90000"/>
              </a:lnSpc>
              <a:spcBef>
                <a:spcPct val="0"/>
              </a:spcBef>
              <a:buNone/>
              <a:defRPr sz="3825" kern="1200">
                <a:solidFill>
                  <a:schemeClr val="tx1"/>
                </a:solidFill>
                <a:latin typeface="+mj-lt"/>
                <a:ea typeface="+mj-ea"/>
                <a:cs typeface="+mj-cs"/>
              </a:defRPr>
            </a:lvl1pPr>
          </a:lstStyle>
          <a:p>
            <a:pPr algn="l"/>
            <a:r>
              <a:rPr lang="en-US" sz="3000" dirty="0">
                <a:solidFill>
                  <a:schemeClr val="bg1"/>
                </a:solidFill>
                <a:latin typeface="Lato"/>
              </a:rPr>
              <a:t>Logo or other</a:t>
            </a:r>
          </a:p>
        </p:txBody>
      </p:sp>
      <p:sp>
        <p:nvSpPr>
          <p:cNvPr id="12" name="TextBox 11">
            <a:extLst>
              <a:ext uri="{FF2B5EF4-FFF2-40B4-BE49-F238E27FC236}">
                <a16:creationId xmlns:a16="http://schemas.microsoft.com/office/drawing/2014/main" id="{1CB8A314-9CF1-DE43-987B-8ABEF61933B0}"/>
              </a:ext>
            </a:extLst>
          </p:cNvPr>
          <p:cNvSpPr txBox="1"/>
          <p:nvPr/>
        </p:nvSpPr>
        <p:spPr>
          <a:xfrm>
            <a:off x="378588" y="3447551"/>
            <a:ext cx="1610315" cy="707886"/>
          </a:xfrm>
          <a:prstGeom prst="rect">
            <a:avLst/>
          </a:prstGeom>
          <a:noFill/>
        </p:spPr>
        <p:txBody>
          <a:bodyPr wrap="square" rtlCol="0">
            <a:spAutoFit/>
          </a:bodyPr>
          <a:lstStyle/>
          <a:p>
            <a:r>
              <a:rPr lang="en-US" sz="2000" b="1" dirty="0">
                <a:solidFill>
                  <a:schemeClr val="accent4">
                    <a:lumMod val="50000"/>
                  </a:schemeClr>
                </a:solidFill>
              </a:rPr>
              <a:t>Section title goes here</a:t>
            </a:r>
          </a:p>
        </p:txBody>
      </p:sp>
      <p:sp>
        <p:nvSpPr>
          <p:cNvPr id="21" name="TextBox 20">
            <a:extLst>
              <a:ext uri="{FF2B5EF4-FFF2-40B4-BE49-F238E27FC236}">
                <a16:creationId xmlns:a16="http://schemas.microsoft.com/office/drawing/2014/main" id="{073C82BF-8CE9-5C49-BDE7-43AFF35076C2}"/>
              </a:ext>
            </a:extLst>
          </p:cNvPr>
          <p:cNvSpPr txBox="1"/>
          <p:nvPr/>
        </p:nvSpPr>
        <p:spPr>
          <a:xfrm>
            <a:off x="2490272" y="7284375"/>
            <a:ext cx="2550122" cy="400110"/>
          </a:xfrm>
          <a:prstGeom prst="rect">
            <a:avLst/>
          </a:prstGeom>
          <a:noFill/>
        </p:spPr>
        <p:txBody>
          <a:bodyPr wrap="none" rtlCol="0">
            <a:spAutoFit/>
          </a:bodyPr>
          <a:lstStyle/>
          <a:p>
            <a:r>
              <a:rPr lang="en-US" sz="2000" b="1" dirty="0">
                <a:solidFill>
                  <a:schemeClr val="bg1"/>
                </a:solidFill>
              </a:rPr>
              <a:t>Section title goes here</a:t>
            </a:r>
          </a:p>
        </p:txBody>
      </p:sp>
      <p:sp>
        <p:nvSpPr>
          <p:cNvPr id="22" name="TextBox 21">
            <a:extLst>
              <a:ext uri="{FF2B5EF4-FFF2-40B4-BE49-F238E27FC236}">
                <a16:creationId xmlns:a16="http://schemas.microsoft.com/office/drawing/2014/main" id="{E5100601-FB73-5643-AD8A-403C11409B58}"/>
              </a:ext>
            </a:extLst>
          </p:cNvPr>
          <p:cNvSpPr txBox="1"/>
          <p:nvPr/>
        </p:nvSpPr>
        <p:spPr>
          <a:xfrm>
            <a:off x="3905821" y="4940691"/>
            <a:ext cx="2877134" cy="954107"/>
          </a:xfrm>
          <a:prstGeom prst="rect">
            <a:avLst/>
          </a:prstGeom>
          <a:noFill/>
        </p:spPr>
        <p:txBody>
          <a:bodyPr wrap="square" rtlCol="0">
            <a:spAutoFit/>
          </a:bodyPr>
          <a:lstStyle/>
          <a:p>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p>
          <a:p>
            <a:r>
              <a:rPr lang="en-US" sz="1400" dirty="0" err="1">
                <a:solidFill>
                  <a:srgbClr val="DDA63A"/>
                </a:solidFill>
              </a:rPr>
              <a:t>consectetur</a:t>
            </a:r>
            <a:r>
              <a:rPr lang="en-US" sz="1400" dirty="0">
                <a:solidFill>
                  <a:srgbClr val="DDA63A"/>
                </a:solidFill>
              </a:rPr>
              <a:t> </a:t>
            </a:r>
            <a:r>
              <a:rPr lang="en-US" sz="1400" dirty="0" err="1">
                <a:solidFill>
                  <a:srgbClr val="DDA63A"/>
                </a:solidFill>
              </a:rPr>
              <a:t>adipiscing</a:t>
            </a:r>
            <a:r>
              <a:rPr lang="en-US" sz="1400" dirty="0">
                <a:solidFill>
                  <a:srgbClr val="DDA63A"/>
                </a:solidFill>
              </a:rPr>
              <a:t> </a:t>
            </a:r>
            <a:r>
              <a:rPr lang="en-US" sz="1400" dirty="0" err="1">
                <a:solidFill>
                  <a:srgbClr val="DDA63A"/>
                </a:solidFill>
              </a:rPr>
              <a:t>elit</a:t>
            </a:r>
            <a:r>
              <a:rPr lang="en-US" sz="1400" dirty="0">
                <a:solidFill>
                  <a:srgbClr val="DDA63A"/>
                </a:solidFill>
              </a:rPr>
              <a:t>. </a:t>
            </a:r>
          </a:p>
          <a:p>
            <a:r>
              <a:rPr lang="en-US" sz="1400" dirty="0">
                <a:solidFill>
                  <a:srgbClr val="DDA63A"/>
                </a:solidFill>
              </a:rPr>
              <a:t>Aenean </a:t>
            </a:r>
            <a:r>
              <a:rPr lang="en-US" sz="1400" dirty="0" err="1">
                <a:solidFill>
                  <a:srgbClr val="DDA63A"/>
                </a:solidFill>
              </a:rPr>
              <a:t>lobortis</a:t>
            </a:r>
            <a:r>
              <a:rPr lang="en-US" sz="1400" dirty="0">
                <a:solidFill>
                  <a:srgbClr val="DDA63A"/>
                </a:solidFill>
              </a:rPr>
              <a:t> id </a:t>
            </a:r>
            <a:r>
              <a:rPr lang="en-US" sz="1400" dirty="0" err="1">
                <a:solidFill>
                  <a:srgbClr val="DDA63A"/>
                </a:solidFill>
              </a:rPr>
              <a:t>tortor</a:t>
            </a:r>
            <a:br>
              <a:rPr lang="en-US" sz="1400" dirty="0">
                <a:solidFill>
                  <a:srgbClr val="DDA63A"/>
                </a:solidFill>
              </a:rPr>
            </a:br>
            <a:r>
              <a:rPr lang="en-US" sz="1400" dirty="0">
                <a:solidFill>
                  <a:srgbClr val="DDA63A"/>
                </a:solidFill>
              </a:rPr>
              <a:t>id </a:t>
            </a:r>
            <a:r>
              <a:rPr lang="en-US" sz="1400" dirty="0" err="1">
                <a:solidFill>
                  <a:srgbClr val="DDA63A"/>
                </a:solidFill>
              </a:rPr>
              <a:t>ornare</a:t>
            </a:r>
            <a:r>
              <a:rPr lang="en-US" sz="1400" dirty="0">
                <a:solidFill>
                  <a:srgbClr val="DDA63A"/>
                </a:solidFill>
              </a:rPr>
              <a:t>. </a:t>
            </a:r>
          </a:p>
        </p:txBody>
      </p:sp>
      <p:pic>
        <p:nvPicPr>
          <p:cNvPr id="14" name="Graphic 13" descr="Crops outline">
            <a:extLst>
              <a:ext uri="{FF2B5EF4-FFF2-40B4-BE49-F238E27FC236}">
                <a16:creationId xmlns:a16="http://schemas.microsoft.com/office/drawing/2014/main" id="{CFCA4D68-102D-CE46-B867-D619FB2D36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18896" y="1333570"/>
            <a:ext cx="1427590" cy="1427590"/>
          </a:xfrm>
          <a:prstGeom prst="rect">
            <a:avLst/>
          </a:prstGeom>
        </p:spPr>
      </p:pic>
      <p:pic>
        <p:nvPicPr>
          <p:cNvPr id="34" name="Graphic 33" descr="Crops outline">
            <a:extLst>
              <a:ext uri="{FF2B5EF4-FFF2-40B4-BE49-F238E27FC236}">
                <a16:creationId xmlns:a16="http://schemas.microsoft.com/office/drawing/2014/main" id="{D90461A0-A20E-3341-8544-7417B21571F7}"/>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50000"/>
          <a:stretch/>
        </p:blipFill>
        <p:spPr>
          <a:xfrm>
            <a:off x="6699134" y="1390522"/>
            <a:ext cx="713795" cy="1427590"/>
          </a:xfrm>
          <a:prstGeom prst="rect">
            <a:avLst/>
          </a:prstGeom>
        </p:spPr>
      </p:pic>
      <p:sp>
        <p:nvSpPr>
          <p:cNvPr id="35" name="TextBox 34">
            <a:extLst>
              <a:ext uri="{FF2B5EF4-FFF2-40B4-BE49-F238E27FC236}">
                <a16:creationId xmlns:a16="http://schemas.microsoft.com/office/drawing/2014/main" id="{644ADF9F-295E-F44F-B0E5-D45F8E02B29B}"/>
              </a:ext>
            </a:extLst>
          </p:cNvPr>
          <p:cNvSpPr txBox="1"/>
          <p:nvPr/>
        </p:nvSpPr>
        <p:spPr>
          <a:xfrm>
            <a:off x="3886200" y="4062088"/>
            <a:ext cx="1610315" cy="707886"/>
          </a:xfrm>
          <a:prstGeom prst="rect">
            <a:avLst/>
          </a:prstGeom>
          <a:noFill/>
        </p:spPr>
        <p:txBody>
          <a:bodyPr wrap="square" rtlCol="0">
            <a:spAutoFit/>
          </a:bodyPr>
          <a:lstStyle/>
          <a:p>
            <a:r>
              <a:rPr lang="en-US" sz="2000" b="1" dirty="0">
                <a:solidFill>
                  <a:schemeClr val="accent4">
                    <a:lumMod val="50000"/>
                  </a:schemeClr>
                </a:solidFill>
              </a:rPr>
              <a:t>Section title goes here</a:t>
            </a:r>
          </a:p>
        </p:txBody>
      </p:sp>
      <p:cxnSp>
        <p:nvCxnSpPr>
          <p:cNvPr id="28" name="Straight Connector 27">
            <a:extLst>
              <a:ext uri="{FF2B5EF4-FFF2-40B4-BE49-F238E27FC236}">
                <a16:creationId xmlns:a16="http://schemas.microsoft.com/office/drawing/2014/main" id="{34225671-104E-2B40-9AE3-F631B5CB5D91}"/>
              </a:ext>
            </a:extLst>
          </p:cNvPr>
          <p:cNvCxnSpPr>
            <a:cxnSpLocks/>
          </p:cNvCxnSpPr>
          <p:nvPr/>
        </p:nvCxnSpPr>
        <p:spPr>
          <a:xfrm>
            <a:off x="3765333" y="3583370"/>
            <a:ext cx="0" cy="11222876"/>
          </a:xfrm>
          <a:prstGeom prst="line">
            <a:avLst/>
          </a:prstGeom>
          <a:ln w="28575">
            <a:solidFill>
              <a:srgbClr val="C89931"/>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B32DB59-82E1-6542-A989-C2CA4F3B88E2}"/>
              </a:ext>
            </a:extLst>
          </p:cNvPr>
          <p:cNvSpPr txBox="1"/>
          <p:nvPr/>
        </p:nvSpPr>
        <p:spPr>
          <a:xfrm>
            <a:off x="3923407" y="6258820"/>
            <a:ext cx="1971738" cy="1169551"/>
          </a:xfrm>
          <a:prstGeom prst="rect">
            <a:avLst/>
          </a:prstGeom>
          <a:noFill/>
        </p:spPr>
        <p:txBody>
          <a:bodyPr wrap="square" rtlCol="0">
            <a:spAutoFit/>
          </a:bodyPr>
          <a:lstStyle/>
          <a:p>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r>
              <a:rPr lang="en-US" sz="1400" b="1" dirty="0" err="1">
                <a:solidFill>
                  <a:srgbClr val="DDA63A"/>
                </a:solidFill>
              </a:rPr>
              <a:t>consectetur</a:t>
            </a:r>
            <a:r>
              <a:rPr lang="en-US" sz="1400" b="1" dirty="0">
                <a:solidFill>
                  <a:srgbClr val="DDA63A"/>
                </a:solidFill>
              </a:rPr>
              <a:t> </a:t>
            </a:r>
            <a:r>
              <a:rPr lang="en-US" sz="1400" b="1" dirty="0" err="1">
                <a:solidFill>
                  <a:srgbClr val="DDA63A"/>
                </a:solidFill>
              </a:rPr>
              <a:t>adipiscing</a:t>
            </a:r>
            <a:r>
              <a:rPr lang="en-US" sz="1400" b="1" dirty="0">
                <a:solidFill>
                  <a:srgbClr val="DDA63A"/>
                </a:solidFill>
              </a:rPr>
              <a:t> </a:t>
            </a:r>
            <a:r>
              <a:rPr lang="en-US" sz="1400" dirty="0" err="1">
                <a:solidFill>
                  <a:srgbClr val="DDA63A"/>
                </a:solidFill>
              </a:rPr>
              <a:t>elit</a:t>
            </a:r>
            <a:r>
              <a:rPr lang="en-US" sz="1400" dirty="0">
                <a:solidFill>
                  <a:srgbClr val="DDA63A"/>
                </a:solidFill>
              </a:rPr>
              <a:t>. Cras et </a:t>
            </a:r>
            <a:r>
              <a:rPr lang="en-US" sz="1400" dirty="0" err="1">
                <a:solidFill>
                  <a:srgbClr val="DDA63A"/>
                </a:solidFill>
              </a:rPr>
              <a:t>sem</a:t>
            </a:r>
            <a:r>
              <a:rPr lang="en-US" sz="1400" dirty="0">
                <a:solidFill>
                  <a:srgbClr val="DDA63A"/>
                </a:solidFill>
              </a:rPr>
              <a:t> </a:t>
            </a:r>
            <a:r>
              <a:rPr lang="en-US" sz="1400" dirty="0" err="1">
                <a:solidFill>
                  <a:srgbClr val="DDA63A"/>
                </a:solidFill>
              </a:rPr>
              <a:t>tristique</a:t>
            </a:r>
            <a:r>
              <a:rPr lang="en-US" sz="1400" dirty="0">
                <a:solidFill>
                  <a:srgbClr val="DDA63A"/>
                </a:solidFill>
              </a:rPr>
              <a:t>, </a:t>
            </a:r>
            <a:r>
              <a:rPr lang="en-US" sz="1400" b="1" dirty="0" err="1">
                <a:solidFill>
                  <a:srgbClr val="DDA63A"/>
                </a:solidFill>
              </a:rPr>
              <a:t>luctus</a:t>
            </a:r>
            <a:r>
              <a:rPr lang="en-US" sz="1400" b="1" dirty="0">
                <a:solidFill>
                  <a:srgbClr val="DDA63A"/>
                </a:solidFill>
              </a:rPr>
              <a:t> </a:t>
            </a:r>
            <a:r>
              <a:rPr lang="en-US" sz="1400" b="1" dirty="0" err="1">
                <a:solidFill>
                  <a:srgbClr val="DDA63A"/>
                </a:solidFill>
              </a:rPr>
              <a:t>purus</a:t>
            </a:r>
            <a:r>
              <a:rPr lang="en-US" sz="1400" dirty="0">
                <a:solidFill>
                  <a:srgbClr val="DDA63A"/>
                </a:solidFill>
              </a:rPr>
              <a:t>. </a:t>
            </a:r>
            <a:endParaRPr lang="en-US" sz="1400" dirty="0">
              <a:solidFill>
                <a:srgbClr val="DDA63A"/>
              </a:solidFill>
              <a:effectLst/>
            </a:endParaRPr>
          </a:p>
        </p:txBody>
      </p:sp>
      <p:cxnSp>
        <p:nvCxnSpPr>
          <p:cNvPr id="42" name="Straight Connector 41">
            <a:extLst>
              <a:ext uri="{FF2B5EF4-FFF2-40B4-BE49-F238E27FC236}">
                <a16:creationId xmlns:a16="http://schemas.microsoft.com/office/drawing/2014/main" id="{9DE5F0C8-97D4-1C4E-B039-93F04D9FD774}"/>
              </a:ext>
            </a:extLst>
          </p:cNvPr>
          <p:cNvCxnSpPr>
            <a:cxnSpLocks/>
          </p:cNvCxnSpPr>
          <p:nvPr/>
        </p:nvCxnSpPr>
        <p:spPr>
          <a:xfrm flipH="1">
            <a:off x="3822839" y="7866682"/>
            <a:ext cx="3466995" cy="0"/>
          </a:xfrm>
          <a:prstGeom prst="line">
            <a:avLst/>
          </a:prstGeom>
          <a:ln w="28575">
            <a:solidFill>
              <a:srgbClr val="C89931"/>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63D28EE-B6C2-E846-83D6-8253C9833248}"/>
              </a:ext>
            </a:extLst>
          </p:cNvPr>
          <p:cNvCxnSpPr>
            <a:cxnSpLocks/>
          </p:cNvCxnSpPr>
          <p:nvPr/>
        </p:nvCxnSpPr>
        <p:spPr>
          <a:xfrm flipH="1">
            <a:off x="281353" y="6757010"/>
            <a:ext cx="3466995" cy="0"/>
          </a:xfrm>
          <a:prstGeom prst="line">
            <a:avLst/>
          </a:prstGeom>
          <a:ln w="28575">
            <a:solidFill>
              <a:srgbClr val="C89931"/>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650D9BD-75C2-1A4B-A837-47773F5FBD34}"/>
              </a:ext>
            </a:extLst>
          </p:cNvPr>
          <p:cNvCxnSpPr>
            <a:cxnSpLocks/>
          </p:cNvCxnSpPr>
          <p:nvPr/>
        </p:nvCxnSpPr>
        <p:spPr>
          <a:xfrm flipH="1">
            <a:off x="3765333" y="11518425"/>
            <a:ext cx="3466995" cy="0"/>
          </a:xfrm>
          <a:prstGeom prst="line">
            <a:avLst/>
          </a:prstGeom>
          <a:ln w="28575">
            <a:solidFill>
              <a:srgbClr val="C8993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7E63759-C171-4744-A170-45FE30F139EA}"/>
              </a:ext>
            </a:extLst>
          </p:cNvPr>
          <p:cNvCxnSpPr>
            <a:cxnSpLocks/>
          </p:cNvCxnSpPr>
          <p:nvPr/>
        </p:nvCxnSpPr>
        <p:spPr>
          <a:xfrm flipH="1">
            <a:off x="255405" y="10228887"/>
            <a:ext cx="3466995" cy="0"/>
          </a:xfrm>
          <a:prstGeom prst="line">
            <a:avLst/>
          </a:prstGeom>
          <a:ln w="28575">
            <a:solidFill>
              <a:srgbClr val="C89931"/>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9ACC55B-ED3B-6B49-8CE3-B56624FA7DE2}"/>
              </a:ext>
            </a:extLst>
          </p:cNvPr>
          <p:cNvCxnSpPr>
            <a:cxnSpLocks/>
          </p:cNvCxnSpPr>
          <p:nvPr/>
        </p:nvCxnSpPr>
        <p:spPr>
          <a:xfrm flipH="1">
            <a:off x="255405" y="13845462"/>
            <a:ext cx="3466995" cy="0"/>
          </a:xfrm>
          <a:prstGeom prst="line">
            <a:avLst/>
          </a:prstGeom>
          <a:ln w="28575">
            <a:solidFill>
              <a:srgbClr val="C89931"/>
            </a:solidFill>
            <a:prstDash val="dash"/>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B63E73C4-5334-1B40-8234-6020AE849384}"/>
              </a:ext>
            </a:extLst>
          </p:cNvPr>
          <p:cNvSpPr txBox="1"/>
          <p:nvPr/>
        </p:nvSpPr>
        <p:spPr>
          <a:xfrm>
            <a:off x="3935861" y="8605510"/>
            <a:ext cx="2877134" cy="954107"/>
          </a:xfrm>
          <a:prstGeom prst="rect">
            <a:avLst/>
          </a:prstGeom>
          <a:noFill/>
        </p:spPr>
        <p:txBody>
          <a:bodyPr wrap="square" rtlCol="0">
            <a:spAutoFit/>
          </a:bodyPr>
          <a:lstStyle/>
          <a:p>
            <a:r>
              <a:rPr lang="en-US" sz="1400" dirty="0" err="1">
                <a:solidFill>
                  <a:srgbClr val="DDA63A"/>
                </a:solidFill>
              </a:rPr>
              <a:t>Lorconsectetur</a:t>
            </a:r>
            <a:r>
              <a:rPr lang="en-US" sz="1400" dirty="0">
                <a:solidFill>
                  <a:srgbClr val="DDA63A"/>
                </a:solidFill>
              </a:rPr>
              <a:t> </a:t>
            </a:r>
            <a:r>
              <a:rPr lang="en-US" sz="1400" dirty="0" err="1">
                <a:solidFill>
                  <a:srgbClr val="DDA63A"/>
                </a:solidFill>
              </a:rPr>
              <a:t>adipiscing</a:t>
            </a:r>
            <a:r>
              <a:rPr lang="en-US" sz="1400" dirty="0">
                <a:solidFill>
                  <a:srgbClr val="DDA63A"/>
                </a:solidFill>
              </a:rPr>
              <a:t> </a:t>
            </a:r>
            <a:r>
              <a:rPr lang="en-US" sz="1400" dirty="0" err="1">
                <a:solidFill>
                  <a:srgbClr val="DDA63A"/>
                </a:solidFill>
              </a:rPr>
              <a:t>elit</a:t>
            </a:r>
            <a:r>
              <a:rPr lang="en-US" sz="1400" dirty="0">
                <a:solidFill>
                  <a:srgbClr val="DDA63A"/>
                </a:solidFill>
              </a:rPr>
              <a:t>. </a:t>
            </a:r>
          </a:p>
          <a:p>
            <a:r>
              <a:rPr lang="en-US" sz="1400" dirty="0" err="1">
                <a:solidFill>
                  <a:srgbClr val="DDA63A"/>
                </a:solidFill>
              </a:rPr>
              <a:t>em</a:t>
            </a:r>
            <a:r>
              <a:rPr lang="en-US" sz="1400" dirty="0">
                <a:solidFill>
                  <a:srgbClr val="DDA63A"/>
                </a:solidFill>
              </a:rPr>
              <a:t> ipsum dolor sit </a:t>
            </a:r>
            <a:r>
              <a:rPr lang="en-US" sz="1400" dirty="0" err="1">
                <a:solidFill>
                  <a:srgbClr val="DDA63A"/>
                </a:solidFill>
              </a:rPr>
              <a:t>amet</a:t>
            </a:r>
            <a:r>
              <a:rPr lang="en-US" sz="1400" dirty="0">
                <a:solidFill>
                  <a:srgbClr val="DDA63A"/>
                </a:solidFill>
              </a:rPr>
              <a:t>, </a:t>
            </a:r>
          </a:p>
          <a:p>
            <a:r>
              <a:rPr lang="en-US" sz="1400" dirty="0">
                <a:solidFill>
                  <a:srgbClr val="DDA63A"/>
                </a:solidFill>
              </a:rPr>
              <a:t>Aenean </a:t>
            </a:r>
            <a:r>
              <a:rPr lang="en-US" sz="1400" dirty="0" err="1">
                <a:solidFill>
                  <a:srgbClr val="DDA63A"/>
                </a:solidFill>
              </a:rPr>
              <a:t>lobortis</a:t>
            </a:r>
            <a:r>
              <a:rPr lang="en-US" sz="1400" dirty="0">
                <a:solidFill>
                  <a:srgbClr val="DDA63A"/>
                </a:solidFill>
              </a:rPr>
              <a:t> id </a:t>
            </a:r>
            <a:r>
              <a:rPr lang="en-US" sz="1400" dirty="0" err="1">
                <a:solidFill>
                  <a:srgbClr val="DDA63A"/>
                </a:solidFill>
              </a:rPr>
              <a:t>tortor</a:t>
            </a:r>
            <a:br>
              <a:rPr lang="en-US" sz="1400" dirty="0">
                <a:solidFill>
                  <a:srgbClr val="DDA63A"/>
                </a:solidFill>
              </a:rPr>
            </a:br>
            <a:r>
              <a:rPr lang="en-US" sz="1400" dirty="0">
                <a:solidFill>
                  <a:srgbClr val="DDA63A"/>
                </a:solidFill>
              </a:rPr>
              <a:t>id </a:t>
            </a:r>
            <a:r>
              <a:rPr lang="en-US" sz="1400" dirty="0" err="1">
                <a:solidFill>
                  <a:srgbClr val="DDA63A"/>
                </a:solidFill>
              </a:rPr>
              <a:t>ornare</a:t>
            </a:r>
            <a:r>
              <a:rPr lang="en-US" sz="1400" dirty="0">
                <a:solidFill>
                  <a:srgbClr val="DDA63A"/>
                </a:solidFill>
              </a:rPr>
              <a:t>. </a:t>
            </a:r>
          </a:p>
        </p:txBody>
      </p:sp>
      <p:sp>
        <p:nvSpPr>
          <p:cNvPr id="54" name="TextBox 53">
            <a:extLst>
              <a:ext uri="{FF2B5EF4-FFF2-40B4-BE49-F238E27FC236}">
                <a16:creationId xmlns:a16="http://schemas.microsoft.com/office/drawing/2014/main" id="{F3CDDB18-784C-4140-8BC1-0EDD3E08CBE5}"/>
              </a:ext>
            </a:extLst>
          </p:cNvPr>
          <p:cNvSpPr txBox="1"/>
          <p:nvPr/>
        </p:nvSpPr>
        <p:spPr>
          <a:xfrm>
            <a:off x="3953447" y="9923639"/>
            <a:ext cx="1971738" cy="1169551"/>
          </a:xfrm>
          <a:prstGeom prst="rect">
            <a:avLst/>
          </a:prstGeom>
          <a:noFill/>
        </p:spPr>
        <p:txBody>
          <a:bodyPr wrap="square" rtlCol="0">
            <a:spAutoFit/>
          </a:bodyPr>
          <a:lstStyle/>
          <a:p>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r>
              <a:rPr lang="en-US" sz="1400" b="1" dirty="0" err="1">
                <a:solidFill>
                  <a:srgbClr val="DDA63A"/>
                </a:solidFill>
              </a:rPr>
              <a:t>consectetur</a:t>
            </a:r>
            <a:r>
              <a:rPr lang="en-US" sz="1400" b="1" dirty="0">
                <a:solidFill>
                  <a:srgbClr val="DDA63A"/>
                </a:solidFill>
              </a:rPr>
              <a:t> </a:t>
            </a:r>
            <a:r>
              <a:rPr lang="en-US" sz="1400" b="1" dirty="0" err="1">
                <a:solidFill>
                  <a:srgbClr val="DDA63A"/>
                </a:solidFill>
              </a:rPr>
              <a:t>adipiscing</a:t>
            </a:r>
            <a:r>
              <a:rPr lang="en-US" sz="1400" b="1" dirty="0">
                <a:solidFill>
                  <a:srgbClr val="DDA63A"/>
                </a:solidFill>
              </a:rPr>
              <a:t> </a:t>
            </a:r>
            <a:r>
              <a:rPr lang="en-US" sz="1400" dirty="0" err="1">
                <a:solidFill>
                  <a:srgbClr val="DDA63A"/>
                </a:solidFill>
              </a:rPr>
              <a:t>elit</a:t>
            </a:r>
            <a:r>
              <a:rPr lang="en-US" sz="1400" dirty="0">
                <a:solidFill>
                  <a:srgbClr val="DDA63A"/>
                </a:solidFill>
              </a:rPr>
              <a:t>. Cras et </a:t>
            </a:r>
            <a:r>
              <a:rPr lang="en-US" sz="1400" dirty="0" err="1">
                <a:solidFill>
                  <a:srgbClr val="DDA63A"/>
                </a:solidFill>
              </a:rPr>
              <a:t>sem</a:t>
            </a:r>
            <a:r>
              <a:rPr lang="en-US" sz="1400" dirty="0">
                <a:solidFill>
                  <a:srgbClr val="DDA63A"/>
                </a:solidFill>
              </a:rPr>
              <a:t> </a:t>
            </a:r>
            <a:r>
              <a:rPr lang="en-US" sz="1400" dirty="0" err="1">
                <a:solidFill>
                  <a:srgbClr val="DDA63A"/>
                </a:solidFill>
              </a:rPr>
              <a:t>tristique</a:t>
            </a:r>
            <a:r>
              <a:rPr lang="en-US" sz="1400" dirty="0">
                <a:solidFill>
                  <a:srgbClr val="DDA63A"/>
                </a:solidFill>
              </a:rPr>
              <a:t>, </a:t>
            </a:r>
            <a:r>
              <a:rPr lang="en-US" sz="1400" b="1" dirty="0" err="1">
                <a:solidFill>
                  <a:srgbClr val="DDA63A"/>
                </a:solidFill>
              </a:rPr>
              <a:t>luctus</a:t>
            </a:r>
            <a:r>
              <a:rPr lang="en-US" sz="1400" b="1" dirty="0">
                <a:solidFill>
                  <a:srgbClr val="DDA63A"/>
                </a:solidFill>
              </a:rPr>
              <a:t> </a:t>
            </a:r>
            <a:r>
              <a:rPr lang="en-US" sz="1400" b="1" dirty="0" err="1">
                <a:solidFill>
                  <a:srgbClr val="DDA63A"/>
                </a:solidFill>
              </a:rPr>
              <a:t>purus</a:t>
            </a:r>
            <a:r>
              <a:rPr lang="en-US" sz="1400" dirty="0">
                <a:solidFill>
                  <a:srgbClr val="DDA63A"/>
                </a:solidFill>
              </a:rPr>
              <a:t>. </a:t>
            </a:r>
            <a:endParaRPr lang="en-US" sz="1400" dirty="0">
              <a:solidFill>
                <a:srgbClr val="DDA63A"/>
              </a:solidFill>
              <a:effectLst/>
            </a:endParaRPr>
          </a:p>
        </p:txBody>
      </p:sp>
      <p:sp>
        <p:nvSpPr>
          <p:cNvPr id="57" name="TextBox 56">
            <a:extLst>
              <a:ext uri="{FF2B5EF4-FFF2-40B4-BE49-F238E27FC236}">
                <a16:creationId xmlns:a16="http://schemas.microsoft.com/office/drawing/2014/main" id="{585FFAC7-79D8-C441-B6E7-122467E84261}"/>
              </a:ext>
            </a:extLst>
          </p:cNvPr>
          <p:cNvSpPr txBox="1"/>
          <p:nvPr/>
        </p:nvSpPr>
        <p:spPr>
          <a:xfrm>
            <a:off x="3902916" y="12159783"/>
            <a:ext cx="2877134" cy="954107"/>
          </a:xfrm>
          <a:prstGeom prst="rect">
            <a:avLst/>
          </a:prstGeom>
          <a:noFill/>
        </p:spPr>
        <p:txBody>
          <a:bodyPr wrap="square" rtlCol="0">
            <a:spAutoFit/>
          </a:bodyPr>
          <a:lstStyle/>
          <a:p>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p>
          <a:p>
            <a:r>
              <a:rPr lang="en-US" sz="1400" dirty="0" err="1">
                <a:solidFill>
                  <a:srgbClr val="DDA63A"/>
                </a:solidFill>
              </a:rPr>
              <a:t>consectetur</a:t>
            </a:r>
            <a:r>
              <a:rPr lang="en-US" sz="1400" dirty="0">
                <a:solidFill>
                  <a:srgbClr val="DDA63A"/>
                </a:solidFill>
              </a:rPr>
              <a:t> </a:t>
            </a:r>
            <a:r>
              <a:rPr lang="en-US" sz="1400" dirty="0" err="1">
                <a:solidFill>
                  <a:srgbClr val="DDA63A"/>
                </a:solidFill>
              </a:rPr>
              <a:t>adipiscing</a:t>
            </a:r>
            <a:r>
              <a:rPr lang="en-US" sz="1400" dirty="0">
                <a:solidFill>
                  <a:srgbClr val="DDA63A"/>
                </a:solidFill>
              </a:rPr>
              <a:t> </a:t>
            </a:r>
            <a:r>
              <a:rPr lang="en-US" sz="1400" dirty="0" err="1">
                <a:solidFill>
                  <a:srgbClr val="DDA63A"/>
                </a:solidFill>
              </a:rPr>
              <a:t>elit</a:t>
            </a:r>
            <a:r>
              <a:rPr lang="en-US" sz="1400" dirty="0">
                <a:solidFill>
                  <a:srgbClr val="DDA63A"/>
                </a:solidFill>
              </a:rPr>
              <a:t>. </a:t>
            </a:r>
          </a:p>
          <a:p>
            <a:r>
              <a:rPr lang="en-US" sz="1400" dirty="0">
                <a:solidFill>
                  <a:srgbClr val="DDA63A"/>
                </a:solidFill>
              </a:rPr>
              <a:t>Aenean </a:t>
            </a:r>
            <a:r>
              <a:rPr lang="en-US" sz="1400" dirty="0" err="1">
                <a:solidFill>
                  <a:srgbClr val="DDA63A"/>
                </a:solidFill>
              </a:rPr>
              <a:t>lobortis</a:t>
            </a:r>
            <a:r>
              <a:rPr lang="en-US" sz="1400" dirty="0">
                <a:solidFill>
                  <a:srgbClr val="DDA63A"/>
                </a:solidFill>
              </a:rPr>
              <a:t> id </a:t>
            </a:r>
            <a:r>
              <a:rPr lang="en-US" sz="1400" dirty="0" err="1">
                <a:solidFill>
                  <a:srgbClr val="DDA63A"/>
                </a:solidFill>
              </a:rPr>
              <a:t>tortor</a:t>
            </a:r>
            <a:br>
              <a:rPr lang="en-US" sz="1400" dirty="0">
                <a:solidFill>
                  <a:srgbClr val="DDA63A"/>
                </a:solidFill>
              </a:rPr>
            </a:br>
            <a:r>
              <a:rPr lang="en-US" sz="1400" dirty="0">
                <a:solidFill>
                  <a:srgbClr val="DDA63A"/>
                </a:solidFill>
              </a:rPr>
              <a:t>id </a:t>
            </a:r>
            <a:r>
              <a:rPr lang="en-US" sz="1400" dirty="0" err="1">
                <a:solidFill>
                  <a:srgbClr val="DDA63A"/>
                </a:solidFill>
              </a:rPr>
              <a:t>ornare</a:t>
            </a:r>
            <a:r>
              <a:rPr lang="en-US" sz="1400" dirty="0">
                <a:solidFill>
                  <a:srgbClr val="DDA63A"/>
                </a:solidFill>
              </a:rPr>
              <a:t>. </a:t>
            </a:r>
          </a:p>
        </p:txBody>
      </p:sp>
      <p:sp>
        <p:nvSpPr>
          <p:cNvPr id="59" name="TextBox 58">
            <a:extLst>
              <a:ext uri="{FF2B5EF4-FFF2-40B4-BE49-F238E27FC236}">
                <a16:creationId xmlns:a16="http://schemas.microsoft.com/office/drawing/2014/main" id="{0FC46F29-2977-C843-AACB-CE7B7C7D3180}"/>
              </a:ext>
            </a:extLst>
          </p:cNvPr>
          <p:cNvSpPr txBox="1"/>
          <p:nvPr/>
        </p:nvSpPr>
        <p:spPr>
          <a:xfrm>
            <a:off x="3920502" y="13477912"/>
            <a:ext cx="1971738" cy="1169551"/>
          </a:xfrm>
          <a:prstGeom prst="rect">
            <a:avLst/>
          </a:prstGeom>
          <a:noFill/>
        </p:spPr>
        <p:txBody>
          <a:bodyPr wrap="square" rtlCol="0">
            <a:spAutoFit/>
          </a:bodyPr>
          <a:lstStyle/>
          <a:p>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r>
              <a:rPr lang="en-US" sz="1400" b="1" dirty="0" err="1">
                <a:solidFill>
                  <a:srgbClr val="DDA63A"/>
                </a:solidFill>
              </a:rPr>
              <a:t>consectetur</a:t>
            </a:r>
            <a:r>
              <a:rPr lang="en-US" sz="1400" b="1" dirty="0">
                <a:solidFill>
                  <a:srgbClr val="DDA63A"/>
                </a:solidFill>
              </a:rPr>
              <a:t> </a:t>
            </a:r>
            <a:r>
              <a:rPr lang="en-US" sz="1400" b="1" dirty="0" err="1">
                <a:solidFill>
                  <a:srgbClr val="DDA63A"/>
                </a:solidFill>
              </a:rPr>
              <a:t>adipiscing</a:t>
            </a:r>
            <a:r>
              <a:rPr lang="en-US" sz="1400" b="1" dirty="0">
                <a:solidFill>
                  <a:srgbClr val="DDA63A"/>
                </a:solidFill>
              </a:rPr>
              <a:t> </a:t>
            </a:r>
            <a:r>
              <a:rPr lang="en-US" sz="1400" dirty="0" err="1">
                <a:solidFill>
                  <a:srgbClr val="DDA63A"/>
                </a:solidFill>
              </a:rPr>
              <a:t>elit</a:t>
            </a:r>
            <a:r>
              <a:rPr lang="en-US" sz="1400" dirty="0">
                <a:solidFill>
                  <a:srgbClr val="DDA63A"/>
                </a:solidFill>
              </a:rPr>
              <a:t>. Cras et </a:t>
            </a:r>
            <a:r>
              <a:rPr lang="en-US" sz="1400" dirty="0" err="1">
                <a:solidFill>
                  <a:srgbClr val="DDA63A"/>
                </a:solidFill>
              </a:rPr>
              <a:t>sem</a:t>
            </a:r>
            <a:r>
              <a:rPr lang="en-US" sz="1400" dirty="0">
                <a:solidFill>
                  <a:srgbClr val="DDA63A"/>
                </a:solidFill>
              </a:rPr>
              <a:t> </a:t>
            </a:r>
            <a:r>
              <a:rPr lang="en-US" sz="1400" dirty="0" err="1">
                <a:solidFill>
                  <a:srgbClr val="DDA63A"/>
                </a:solidFill>
              </a:rPr>
              <a:t>tristique</a:t>
            </a:r>
            <a:r>
              <a:rPr lang="en-US" sz="1400" dirty="0">
                <a:solidFill>
                  <a:srgbClr val="DDA63A"/>
                </a:solidFill>
              </a:rPr>
              <a:t>, </a:t>
            </a:r>
            <a:r>
              <a:rPr lang="en-US" sz="1400" b="1" dirty="0" err="1">
                <a:solidFill>
                  <a:srgbClr val="DDA63A"/>
                </a:solidFill>
              </a:rPr>
              <a:t>luctus</a:t>
            </a:r>
            <a:r>
              <a:rPr lang="en-US" sz="1400" b="1" dirty="0">
                <a:solidFill>
                  <a:srgbClr val="DDA63A"/>
                </a:solidFill>
              </a:rPr>
              <a:t> </a:t>
            </a:r>
            <a:r>
              <a:rPr lang="en-US" sz="1400" b="1" dirty="0" err="1">
                <a:solidFill>
                  <a:srgbClr val="DDA63A"/>
                </a:solidFill>
              </a:rPr>
              <a:t>purus</a:t>
            </a:r>
            <a:r>
              <a:rPr lang="en-US" sz="1400" dirty="0">
                <a:solidFill>
                  <a:srgbClr val="DDA63A"/>
                </a:solidFill>
              </a:rPr>
              <a:t>. </a:t>
            </a:r>
            <a:endParaRPr lang="en-US" sz="1400" dirty="0">
              <a:solidFill>
                <a:srgbClr val="DDA63A"/>
              </a:solidFill>
              <a:effectLst/>
            </a:endParaRPr>
          </a:p>
        </p:txBody>
      </p:sp>
      <p:sp>
        <p:nvSpPr>
          <p:cNvPr id="62" name="TextBox 61">
            <a:extLst>
              <a:ext uri="{FF2B5EF4-FFF2-40B4-BE49-F238E27FC236}">
                <a16:creationId xmlns:a16="http://schemas.microsoft.com/office/drawing/2014/main" id="{4D623618-1EAA-E243-8FC4-B6679B05378C}"/>
              </a:ext>
            </a:extLst>
          </p:cNvPr>
          <p:cNvSpPr txBox="1"/>
          <p:nvPr/>
        </p:nvSpPr>
        <p:spPr>
          <a:xfrm>
            <a:off x="1476921" y="7069802"/>
            <a:ext cx="1971738" cy="1169551"/>
          </a:xfrm>
          <a:prstGeom prst="rect">
            <a:avLst/>
          </a:prstGeom>
          <a:noFill/>
        </p:spPr>
        <p:txBody>
          <a:bodyPr wrap="square" rtlCol="0">
            <a:spAutoFit/>
          </a:bodyPr>
          <a:lstStyle/>
          <a:p>
            <a:pPr algn="r"/>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r>
              <a:rPr lang="en-US" sz="1400" b="1" dirty="0" err="1">
                <a:solidFill>
                  <a:srgbClr val="DDA63A"/>
                </a:solidFill>
              </a:rPr>
              <a:t>consectetur</a:t>
            </a:r>
            <a:r>
              <a:rPr lang="en-US" sz="1400" b="1" dirty="0">
                <a:solidFill>
                  <a:srgbClr val="DDA63A"/>
                </a:solidFill>
              </a:rPr>
              <a:t> </a:t>
            </a:r>
            <a:r>
              <a:rPr lang="en-US" sz="1400" b="1" dirty="0" err="1">
                <a:solidFill>
                  <a:srgbClr val="DDA63A"/>
                </a:solidFill>
              </a:rPr>
              <a:t>adipiscing</a:t>
            </a:r>
            <a:r>
              <a:rPr lang="en-US" sz="1400" b="1" dirty="0">
                <a:solidFill>
                  <a:srgbClr val="DDA63A"/>
                </a:solidFill>
              </a:rPr>
              <a:t> </a:t>
            </a:r>
            <a:r>
              <a:rPr lang="en-US" sz="1400" dirty="0" err="1">
                <a:solidFill>
                  <a:srgbClr val="DDA63A"/>
                </a:solidFill>
              </a:rPr>
              <a:t>elit</a:t>
            </a:r>
            <a:r>
              <a:rPr lang="en-US" sz="1400" dirty="0">
                <a:solidFill>
                  <a:srgbClr val="DDA63A"/>
                </a:solidFill>
              </a:rPr>
              <a:t>. Cras et </a:t>
            </a:r>
            <a:r>
              <a:rPr lang="en-US" sz="1400" dirty="0" err="1">
                <a:solidFill>
                  <a:srgbClr val="DDA63A"/>
                </a:solidFill>
              </a:rPr>
              <a:t>sem</a:t>
            </a:r>
            <a:r>
              <a:rPr lang="en-US" sz="1400" dirty="0">
                <a:solidFill>
                  <a:srgbClr val="DDA63A"/>
                </a:solidFill>
              </a:rPr>
              <a:t> </a:t>
            </a:r>
            <a:r>
              <a:rPr lang="en-US" sz="1400" dirty="0" err="1">
                <a:solidFill>
                  <a:srgbClr val="DDA63A"/>
                </a:solidFill>
              </a:rPr>
              <a:t>tristique</a:t>
            </a:r>
            <a:r>
              <a:rPr lang="en-US" sz="1400" dirty="0">
                <a:solidFill>
                  <a:srgbClr val="DDA63A"/>
                </a:solidFill>
              </a:rPr>
              <a:t>, </a:t>
            </a:r>
            <a:r>
              <a:rPr lang="en-US" sz="1400" b="1" dirty="0" err="1">
                <a:solidFill>
                  <a:srgbClr val="DDA63A"/>
                </a:solidFill>
              </a:rPr>
              <a:t>luctus</a:t>
            </a:r>
            <a:r>
              <a:rPr lang="en-US" sz="1400" b="1" dirty="0">
                <a:solidFill>
                  <a:srgbClr val="DDA63A"/>
                </a:solidFill>
              </a:rPr>
              <a:t> </a:t>
            </a:r>
            <a:r>
              <a:rPr lang="en-US" sz="1400" b="1" dirty="0" err="1">
                <a:solidFill>
                  <a:srgbClr val="DDA63A"/>
                </a:solidFill>
              </a:rPr>
              <a:t>purus</a:t>
            </a:r>
            <a:r>
              <a:rPr lang="en-US" sz="1400" dirty="0">
                <a:solidFill>
                  <a:srgbClr val="DDA63A"/>
                </a:solidFill>
              </a:rPr>
              <a:t>. </a:t>
            </a:r>
            <a:endParaRPr lang="en-US" sz="1400" dirty="0">
              <a:solidFill>
                <a:srgbClr val="DDA63A"/>
              </a:solidFill>
              <a:effectLst/>
            </a:endParaRPr>
          </a:p>
        </p:txBody>
      </p:sp>
      <p:sp>
        <p:nvSpPr>
          <p:cNvPr id="63" name="TextBox 62">
            <a:extLst>
              <a:ext uri="{FF2B5EF4-FFF2-40B4-BE49-F238E27FC236}">
                <a16:creationId xmlns:a16="http://schemas.microsoft.com/office/drawing/2014/main" id="{23229E89-E10F-804B-94D2-AF70533D091E}"/>
              </a:ext>
            </a:extLst>
          </p:cNvPr>
          <p:cNvSpPr txBox="1"/>
          <p:nvPr/>
        </p:nvSpPr>
        <p:spPr>
          <a:xfrm>
            <a:off x="1559805" y="10651549"/>
            <a:ext cx="1971738" cy="1169551"/>
          </a:xfrm>
          <a:prstGeom prst="rect">
            <a:avLst/>
          </a:prstGeom>
          <a:noFill/>
        </p:spPr>
        <p:txBody>
          <a:bodyPr wrap="square" rtlCol="0">
            <a:spAutoFit/>
          </a:bodyPr>
          <a:lstStyle/>
          <a:p>
            <a:pPr algn="r"/>
            <a:r>
              <a:rPr lang="en-US" sz="1400" dirty="0">
                <a:solidFill>
                  <a:srgbClr val="DDA63A"/>
                </a:solidFill>
              </a:rPr>
              <a:t>Lorem ipsum dolor sit </a:t>
            </a:r>
            <a:r>
              <a:rPr lang="en-US" sz="1400" dirty="0" err="1">
                <a:solidFill>
                  <a:srgbClr val="DDA63A"/>
                </a:solidFill>
              </a:rPr>
              <a:t>amet</a:t>
            </a:r>
            <a:r>
              <a:rPr lang="en-US" sz="1400" dirty="0">
                <a:solidFill>
                  <a:srgbClr val="DDA63A"/>
                </a:solidFill>
              </a:rPr>
              <a:t>, </a:t>
            </a:r>
            <a:r>
              <a:rPr lang="en-US" sz="1400" b="1" dirty="0" err="1">
                <a:solidFill>
                  <a:srgbClr val="DDA63A"/>
                </a:solidFill>
              </a:rPr>
              <a:t>consectetur</a:t>
            </a:r>
            <a:r>
              <a:rPr lang="en-US" sz="1400" b="1" dirty="0">
                <a:solidFill>
                  <a:srgbClr val="DDA63A"/>
                </a:solidFill>
              </a:rPr>
              <a:t> </a:t>
            </a:r>
            <a:r>
              <a:rPr lang="en-US" sz="1400" b="1" dirty="0" err="1">
                <a:solidFill>
                  <a:srgbClr val="DDA63A"/>
                </a:solidFill>
              </a:rPr>
              <a:t>adipiscing</a:t>
            </a:r>
            <a:r>
              <a:rPr lang="en-US" sz="1400" b="1" dirty="0">
                <a:solidFill>
                  <a:srgbClr val="DDA63A"/>
                </a:solidFill>
              </a:rPr>
              <a:t> </a:t>
            </a:r>
            <a:r>
              <a:rPr lang="en-US" sz="1400" dirty="0" err="1">
                <a:solidFill>
                  <a:srgbClr val="DDA63A"/>
                </a:solidFill>
              </a:rPr>
              <a:t>elit</a:t>
            </a:r>
            <a:r>
              <a:rPr lang="en-US" sz="1400" dirty="0">
                <a:solidFill>
                  <a:srgbClr val="DDA63A"/>
                </a:solidFill>
              </a:rPr>
              <a:t>. Cras et </a:t>
            </a:r>
            <a:r>
              <a:rPr lang="en-US" sz="1400" dirty="0" err="1">
                <a:solidFill>
                  <a:srgbClr val="DDA63A"/>
                </a:solidFill>
              </a:rPr>
              <a:t>sem</a:t>
            </a:r>
            <a:r>
              <a:rPr lang="en-US" sz="1400" dirty="0">
                <a:solidFill>
                  <a:srgbClr val="DDA63A"/>
                </a:solidFill>
              </a:rPr>
              <a:t> </a:t>
            </a:r>
            <a:r>
              <a:rPr lang="en-US" sz="1400" dirty="0" err="1">
                <a:solidFill>
                  <a:srgbClr val="DDA63A"/>
                </a:solidFill>
              </a:rPr>
              <a:t>tristique</a:t>
            </a:r>
            <a:r>
              <a:rPr lang="en-US" sz="1400" dirty="0">
                <a:solidFill>
                  <a:srgbClr val="DDA63A"/>
                </a:solidFill>
              </a:rPr>
              <a:t>, </a:t>
            </a:r>
            <a:r>
              <a:rPr lang="en-US" sz="1400" b="1" dirty="0" err="1">
                <a:solidFill>
                  <a:srgbClr val="DDA63A"/>
                </a:solidFill>
              </a:rPr>
              <a:t>luctus</a:t>
            </a:r>
            <a:r>
              <a:rPr lang="en-US" sz="1400" b="1" dirty="0">
                <a:solidFill>
                  <a:srgbClr val="DDA63A"/>
                </a:solidFill>
              </a:rPr>
              <a:t> </a:t>
            </a:r>
            <a:r>
              <a:rPr lang="en-US" sz="1400" b="1" dirty="0" err="1">
                <a:solidFill>
                  <a:srgbClr val="DDA63A"/>
                </a:solidFill>
              </a:rPr>
              <a:t>purus</a:t>
            </a:r>
            <a:r>
              <a:rPr lang="en-US" sz="1400" dirty="0">
                <a:solidFill>
                  <a:srgbClr val="DDA63A"/>
                </a:solidFill>
              </a:rPr>
              <a:t>. </a:t>
            </a:r>
            <a:endParaRPr lang="en-US" sz="1400" dirty="0">
              <a:solidFill>
                <a:srgbClr val="DDA63A"/>
              </a:solidFill>
              <a:effectLst/>
            </a:endParaRPr>
          </a:p>
        </p:txBody>
      </p:sp>
      <p:sp>
        <p:nvSpPr>
          <p:cNvPr id="64" name="TextBox 63">
            <a:extLst>
              <a:ext uri="{FF2B5EF4-FFF2-40B4-BE49-F238E27FC236}">
                <a16:creationId xmlns:a16="http://schemas.microsoft.com/office/drawing/2014/main" id="{0297B41D-8BAE-A340-B4A3-E28A776AC0C1}"/>
              </a:ext>
            </a:extLst>
          </p:cNvPr>
          <p:cNvSpPr txBox="1"/>
          <p:nvPr/>
        </p:nvSpPr>
        <p:spPr>
          <a:xfrm>
            <a:off x="1546991" y="4879860"/>
            <a:ext cx="944489" cy="646331"/>
          </a:xfrm>
          <a:prstGeom prst="rect">
            <a:avLst/>
          </a:prstGeom>
          <a:noFill/>
        </p:spPr>
        <p:txBody>
          <a:bodyPr wrap="none" rtlCol="0">
            <a:spAutoFit/>
          </a:bodyPr>
          <a:lstStyle/>
          <a:p>
            <a:r>
              <a:rPr lang="en-US" sz="3600" b="1" dirty="0">
                <a:solidFill>
                  <a:srgbClr val="DDA63A"/>
                </a:solidFill>
              </a:rPr>
              <a:t>xx%</a:t>
            </a:r>
          </a:p>
        </p:txBody>
      </p:sp>
      <p:cxnSp>
        <p:nvCxnSpPr>
          <p:cNvPr id="68" name="Straight Connector 67">
            <a:extLst>
              <a:ext uri="{FF2B5EF4-FFF2-40B4-BE49-F238E27FC236}">
                <a16:creationId xmlns:a16="http://schemas.microsoft.com/office/drawing/2014/main" id="{69640EEF-E55A-E046-A4F1-0CB8CF2B0C65}"/>
              </a:ext>
            </a:extLst>
          </p:cNvPr>
          <p:cNvCxnSpPr>
            <a:cxnSpLocks/>
          </p:cNvCxnSpPr>
          <p:nvPr/>
        </p:nvCxnSpPr>
        <p:spPr>
          <a:xfrm>
            <a:off x="1671765" y="5530813"/>
            <a:ext cx="1781874"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1592B08-03B6-9E43-9F39-73FEBA2EF4E0}"/>
              </a:ext>
            </a:extLst>
          </p:cNvPr>
          <p:cNvSpPr txBox="1"/>
          <p:nvPr/>
        </p:nvSpPr>
        <p:spPr>
          <a:xfrm>
            <a:off x="2268511" y="5134135"/>
            <a:ext cx="1284437" cy="307777"/>
          </a:xfrm>
          <a:prstGeom prst="rect">
            <a:avLst/>
          </a:prstGeom>
          <a:noFill/>
        </p:spPr>
        <p:txBody>
          <a:bodyPr wrap="square" rtlCol="0">
            <a:spAutoFit/>
          </a:bodyPr>
          <a:lstStyle/>
          <a:p>
            <a:pPr algn="r"/>
            <a:r>
              <a:rPr lang="en-US" sz="1400" dirty="0">
                <a:solidFill>
                  <a:srgbClr val="DDA63A"/>
                </a:solidFill>
              </a:rPr>
              <a:t>Lorem ipsum</a:t>
            </a:r>
            <a:endParaRPr lang="en-US" sz="1400" dirty="0">
              <a:solidFill>
                <a:srgbClr val="DDA63A"/>
              </a:solidFill>
              <a:effectLst/>
            </a:endParaRPr>
          </a:p>
        </p:txBody>
      </p:sp>
      <p:sp>
        <p:nvSpPr>
          <p:cNvPr id="76" name="TextBox 75">
            <a:extLst>
              <a:ext uri="{FF2B5EF4-FFF2-40B4-BE49-F238E27FC236}">
                <a16:creationId xmlns:a16="http://schemas.microsoft.com/office/drawing/2014/main" id="{96C172CF-204A-6243-B9F2-E8E5938B105B}"/>
              </a:ext>
            </a:extLst>
          </p:cNvPr>
          <p:cNvSpPr txBox="1"/>
          <p:nvPr/>
        </p:nvSpPr>
        <p:spPr>
          <a:xfrm>
            <a:off x="2174253" y="5690822"/>
            <a:ext cx="1284437" cy="307777"/>
          </a:xfrm>
          <a:prstGeom prst="rect">
            <a:avLst/>
          </a:prstGeom>
          <a:noFill/>
        </p:spPr>
        <p:txBody>
          <a:bodyPr wrap="square" rtlCol="0">
            <a:spAutoFit/>
          </a:bodyPr>
          <a:lstStyle/>
          <a:p>
            <a:pPr algn="r"/>
            <a:r>
              <a:rPr lang="en-US" sz="1400" dirty="0">
                <a:solidFill>
                  <a:srgbClr val="DDA63A"/>
                </a:solidFill>
              </a:rPr>
              <a:t>Lorem ipsum</a:t>
            </a:r>
            <a:endParaRPr lang="en-US" sz="1400" dirty="0">
              <a:solidFill>
                <a:srgbClr val="DDA63A"/>
              </a:solidFill>
              <a:effectLst/>
            </a:endParaRPr>
          </a:p>
        </p:txBody>
      </p:sp>
      <p:graphicFrame>
        <p:nvGraphicFramePr>
          <p:cNvPr id="77" name="Chart 76">
            <a:extLst>
              <a:ext uri="{FF2B5EF4-FFF2-40B4-BE49-F238E27FC236}">
                <a16:creationId xmlns:a16="http://schemas.microsoft.com/office/drawing/2014/main" id="{E8539283-2369-FD46-A130-AE2BD7019A5E}"/>
              </a:ext>
            </a:extLst>
          </p:cNvPr>
          <p:cNvGraphicFramePr/>
          <p:nvPr>
            <p:extLst>
              <p:ext uri="{D42A27DB-BD31-4B8C-83A1-F6EECF244321}">
                <p14:modId xmlns:p14="http://schemas.microsoft.com/office/powerpoint/2010/main" val="3700973109"/>
              </p:ext>
            </p:extLst>
          </p:nvPr>
        </p:nvGraphicFramePr>
        <p:xfrm>
          <a:off x="-295321" y="4756382"/>
          <a:ext cx="2108814" cy="1405875"/>
        </p:xfrm>
        <a:graphic>
          <a:graphicData uri="http://schemas.openxmlformats.org/drawingml/2006/chart">
            <c:chart xmlns:c="http://schemas.openxmlformats.org/drawingml/2006/chart" xmlns:r="http://schemas.openxmlformats.org/officeDocument/2006/relationships" r:id="rId4"/>
          </a:graphicData>
        </a:graphic>
      </p:graphicFrame>
      <p:pic>
        <p:nvPicPr>
          <p:cNvPr id="83" name="Picture 82">
            <a:extLst>
              <a:ext uri="{FF2B5EF4-FFF2-40B4-BE49-F238E27FC236}">
                <a16:creationId xmlns:a16="http://schemas.microsoft.com/office/drawing/2014/main" id="{3D46B457-C16D-6643-A241-AB2C0DCF6485}"/>
              </a:ext>
            </a:extLst>
          </p:cNvPr>
          <p:cNvPicPr>
            <a:picLocks noChangeAspect="1"/>
          </p:cNvPicPr>
          <p:nvPr/>
        </p:nvPicPr>
        <p:blipFill>
          <a:blip r:embed="rId5"/>
          <a:stretch>
            <a:fillRect/>
          </a:stretch>
        </p:blipFill>
        <p:spPr>
          <a:xfrm>
            <a:off x="3658494" y="6661760"/>
            <a:ext cx="190500" cy="190500"/>
          </a:xfrm>
          <a:prstGeom prst="rect">
            <a:avLst/>
          </a:prstGeom>
        </p:spPr>
      </p:pic>
      <p:pic>
        <p:nvPicPr>
          <p:cNvPr id="84" name="Picture 83">
            <a:extLst>
              <a:ext uri="{FF2B5EF4-FFF2-40B4-BE49-F238E27FC236}">
                <a16:creationId xmlns:a16="http://schemas.microsoft.com/office/drawing/2014/main" id="{EA842182-0779-F84D-930E-91EC97CE50D1}"/>
              </a:ext>
            </a:extLst>
          </p:cNvPr>
          <p:cNvPicPr>
            <a:picLocks noChangeAspect="1"/>
          </p:cNvPicPr>
          <p:nvPr/>
        </p:nvPicPr>
        <p:blipFill>
          <a:blip r:embed="rId5"/>
          <a:stretch>
            <a:fillRect/>
          </a:stretch>
        </p:blipFill>
        <p:spPr>
          <a:xfrm>
            <a:off x="3670083" y="7752137"/>
            <a:ext cx="190500" cy="190500"/>
          </a:xfrm>
          <a:prstGeom prst="rect">
            <a:avLst/>
          </a:prstGeom>
        </p:spPr>
      </p:pic>
      <p:pic>
        <p:nvPicPr>
          <p:cNvPr id="85" name="Picture 84">
            <a:extLst>
              <a:ext uri="{FF2B5EF4-FFF2-40B4-BE49-F238E27FC236}">
                <a16:creationId xmlns:a16="http://schemas.microsoft.com/office/drawing/2014/main" id="{AD42F7C9-ACEF-7744-B3F1-C90CDE5840B4}"/>
              </a:ext>
            </a:extLst>
          </p:cNvPr>
          <p:cNvPicPr>
            <a:picLocks noChangeAspect="1"/>
          </p:cNvPicPr>
          <p:nvPr/>
        </p:nvPicPr>
        <p:blipFill>
          <a:blip r:embed="rId5"/>
          <a:stretch>
            <a:fillRect/>
          </a:stretch>
        </p:blipFill>
        <p:spPr>
          <a:xfrm>
            <a:off x="3682877" y="10123850"/>
            <a:ext cx="190500" cy="190500"/>
          </a:xfrm>
          <a:prstGeom prst="rect">
            <a:avLst/>
          </a:prstGeom>
        </p:spPr>
      </p:pic>
      <p:pic>
        <p:nvPicPr>
          <p:cNvPr id="86" name="Picture 85">
            <a:extLst>
              <a:ext uri="{FF2B5EF4-FFF2-40B4-BE49-F238E27FC236}">
                <a16:creationId xmlns:a16="http://schemas.microsoft.com/office/drawing/2014/main" id="{FAAD0A68-491D-964C-8617-60AFFFA5EF9F}"/>
              </a:ext>
            </a:extLst>
          </p:cNvPr>
          <p:cNvPicPr>
            <a:picLocks noChangeAspect="1"/>
          </p:cNvPicPr>
          <p:nvPr/>
        </p:nvPicPr>
        <p:blipFill>
          <a:blip r:embed="rId5"/>
          <a:stretch>
            <a:fillRect/>
          </a:stretch>
        </p:blipFill>
        <p:spPr>
          <a:xfrm>
            <a:off x="3671462" y="11413398"/>
            <a:ext cx="190500" cy="190500"/>
          </a:xfrm>
          <a:prstGeom prst="rect">
            <a:avLst/>
          </a:prstGeom>
        </p:spPr>
      </p:pic>
      <p:pic>
        <p:nvPicPr>
          <p:cNvPr id="87" name="Picture 86">
            <a:extLst>
              <a:ext uri="{FF2B5EF4-FFF2-40B4-BE49-F238E27FC236}">
                <a16:creationId xmlns:a16="http://schemas.microsoft.com/office/drawing/2014/main" id="{B3586275-4780-8641-8E58-2B8A8AB190F6}"/>
              </a:ext>
            </a:extLst>
          </p:cNvPr>
          <p:cNvPicPr>
            <a:picLocks noChangeAspect="1"/>
          </p:cNvPicPr>
          <p:nvPr/>
        </p:nvPicPr>
        <p:blipFill>
          <a:blip r:embed="rId5"/>
          <a:stretch>
            <a:fillRect/>
          </a:stretch>
        </p:blipFill>
        <p:spPr>
          <a:xfrm>
            <a:off x="3670083" y="13750212"/>
            <a:ext cx="190500" cy="190500"/>
          </a:xfrm>
          <a:prstGeom prst="rect">
            <a:avLst/>
          </a:prstGeom>
        </p:spPr>
      </p:pic>
      <p:sp>
        <p:nvSpPr>
          <p:cNvPr id="88" name="TextBox 87">
            <a:extLst>
              <a:ext uri="{FF2B5EF4-FFF2-40B4-BE49-F238E27FC236}">
                <a16:creationId xmlns:a16="http://schemas.microsoft.com/office/drawing/2014/main" id="{EA55F3B5-6965-624E-BC2B-F88A26A16738}"/>
              </a:ext>
            </a:extLst>
          </p:cNvPr>
          <p:cNvSpPr txBox="1"/>
          <p:nvPr/>
        </p:nvSpPr>
        <p:spPr>
          <a:xfrm>
            <a:off x="1593429" y="8555602"/>
            <a:ext cx="944489" cy="646331"/>
          </a:xfrm>
          <a:prstGeom prst="rect">
            <a:avLst/>
          </a:prstGeom>
          <a:noFill/>
        </p:spPr>
        <p:txBody>
          <a:bodyPr wrap="none" rtlCol="0">
            <a:spAutoFit/>
          </a:bodyPr>
          <a:lstStyle/>
          <a:p>
            <a:r>
              <a:rPr lang="en-US" sz="3600" b="1" dirty="0">
                <a:solidFill>
                  <a:srgbClr val="DDA63A"/>
                </a:solidFill>
              </a:rPr>
              <a:t>xx%</a:t>
            </a:r>
          </a:p>
        </p:txBody>
      </p:sp>
      <p:cxnSp>
        <p:nvCxnSpPr>
          <p:cNvPr id="89" name="Straight Connector 88">
            <a:extLst>
              <a:ext uri="{FF2B5EF4-FFF2-40B4-BE49-F238E27FC236}">
                <a16:creationId xmlns:a16="http://schemas.microsoft.com/office/drawing/2014/main" id="{8DF1DEB2-EF25-5045-9479-7123C9E30CC8}"/>
              </a:ext>
            </a:extLst>
          </p:cNvPr>
          <p:cNvCxnSpPr>
            <a:cxnSpLocks/>
          </p:cNvCxnSpPr>
          <p:nvPr/>
        </p:nvCxnSpPr>
        <p:spPr>
          <a:xfrm>
            <a:off x="1718203" y="9206555"/>
            <a:ext cx="1781874"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FE98B5D6-2390-F84D-86E3-D5DE905443DB}"/>
              </a:ext>
            </a:extLst>
          </p:cNvPr>
          <p:cNvSpPr txBox="1"/>
          <p:nvPr/>
        </p:nvSpPr>
        <p:spPr>
          <a:xfrm>
            <a:off x="2314949" y="8809877"/>
            <a:ext cx="1284437" cy="307777"/>
          </a:xfrm>
          <a:prstGeom prst="rect">
            <a:avLst/>
          </a:prstGeom>
          <a:noFill/>
        </p:spPr>
        <p:txBody>
          <a:bodyPr wrap="square" rtlCol="0">
            <a:spAutoFit/>
          </a:bodyPr>
          <a:lstStyle/>
          <a:p>
            <a:pPr algn="r"/>
            <a:r>
              <a:rPr lang="en-US" sz="1400" dirty="0">
                <a:solidFill>
                  <a:srgbClr val="DDA63A"/>
                </a:solidFill>
              </a:rPr>
              <a:t>Lorem ipsum</a:t>
            </a:r>
            <a:endParaRPr lang="en-US" sz="1400" dirty="0">
              <a:solidFill>
                <a:srgbClr val="DDA63A"/>
              </a:solidFill>
              <a:effectLst/>
            </a:endParaRPr>
          </a:p>
        </p:txBody>
      </p:sp>
      <p:sp>
        <p:nvSpPr>
          <p:cNvPr id="91" name="TextBox 90">
            <a:extLst>
              <a:ext uri="{FF2B5EF4-FFF2-40B4-BE49-F238E27FC236}">
                <a16:creationId xmlns:a16="http://schemas.microsoft.com/office/drawing/2014/main" id="{A11B19A1-5230-A944-ABA2-71605FD77521}"/>
              </a:ext>
            </a:extLst>
          </p:cNvPr>
          <p:cNvSpPr txBox="1"/>
          <p:nvPr/>
        </p:nvSpPr>
        <p:spPr>
          <a:xfrm>
            <a:off x="2220691" y="9366564"/>
            <a:ext cx="1284437" cy="307777"/>
          </a:xfrm>
          <a:prstGeom prst="rect">
            <a:avLst/>
          </a:prstGeom>
          <a:noFill/>
        </p:spPr>
        <p:txBody>
          <a:bodyPr wrap="square" rtlCol="0">
            <a:spAutoFit/>
          </a:bodyPr>
          <a:lstStyle/>
          <a:p>
            <a:pPr algn="r"/>
            <a:r>
              <a:rPr lang="en-US" sz="1400" dirty="0">
                <a:solidFill>
                  <a:srgbClr val="DDA63A"/>
                </a:solidFill>
              </a:rPr>
              <a:t>Lorem ipsum</a:t>
            </a:r>
            <a:endParaRPr lang="en-US" sz="1400" dirty="0">
              <a:solidFill>
                <a:srgbClr val="DDA63A"/>
              </a:solidFill>
              <a:effectLst/>
            </a:endParaRPr>
          </a:p>
        </p:txBody>
      </p:sp>
      <p:graphicFrame>
        <p:nvGraphicFramePr>
          <p:cNvPr id="92" name="Chart 91">
            <a:extLst>
              <a:ext uri="{FF2B5EF4-FFF2-40B4-BE49-F238E27FC236}">
                <a16:creationId xmlns:a16="http://schemas.microsoft.com/office/drawing/2014/main" id="{1DE19A63-696B-D048-BB02-E6424DD6B090}"/>
              </a:ext>
            </a:extLst>
          </p:cNvPr>
          <p:cNvGraphicFramePr/>
          <p:nvPr>
            <p:extLst>
              <p:ext uri="{D42A27DB-BD31-4B8C-83A1-F6EECF244321}">
                <p14:modId xmlns:p14="http://schemas.microsoft.com/office/powerpoint/2010/main" val="3490840212"/>
              </p:ext>
            </p:extLst>
          </p:nvPr>
        </p:nvGraphicFramePr>
        <p:xfrm>
          <a:off x="-248883" y="8432124"/>
          <a:ext cx="2108814" cy="1405875"/>
        </p:xfrm>
        <a:graphic>
          <a:graphicData uri="http://schemas.openxmlformats.org/drawingml/2006/chart">
            <c:chart xmlns:c="http://schemas.openxmlformats.org/drawingml/2006/chart" xmlns:r="http://schemas.openxmlformats.org/officeDocument/2006/relationships" r:id="rId6"/>
          </a:graphicData>
        </a:graphic>
      </p:graphicFrame>
      <p:sp>
        <p:nvSpPr>
          <p:cNvPr id="93" name="TextBox 92">
            <a:extLst>
              <a:ext uri="{FF2B5EF4-FFF2-40B4-BE49-F238E27FC236}">
                <a16:creationId xmlns:a16="http://schemas.microsoft.com/office/drawing/2014/main" id="{9C8B413D-271B-FC44-97BB-50BBC72B809A}"/>
              </a:ext>
            </a:extLst>
          </p:cNvPr>
          <p:cNvSpPr txBox="1"/>
          <p:nvPr/>
        </p:nvSpPr>
        <p:spPr>
          <a:xfrm>
            <a:off x="1546991" y="12087266"/>
            <a:ext cx="944489" cy="646331"/>
          </a:xfrm>
          <a:prstGeom prst="rect">
            <a:avLst/>
          </a:prstGeom>
          <a:noFill/>
        </p:spPr>
        <p:txBody>
          <a:bodyPr wrap="none" rtlCol="0">
            <a:spAutoFit/>
          </a:bodyPr>
          <a:lstStyle/>
          <a:p>
            <a:r>
              <a:rPr lang="en-US" sz="3600" b="1" dirty="0">
                <a:solidFill>
                  <a:srgbClr val="DDA63A"/>
                </a:solidFill>
              </a:rPr>
              <a:t>xx%</a:t>
            </a:r>
          </a:p>
        </p:txBody>
      </p:sp>
      <p:cxnSp>
        <p:nvCxnSpPr>
          <p:cNvPr id="94" name="Straight Connector 93">
            <a:extLst>
              <a:ext uri="{FF2B5EF4-FFF2-40B4-BE49-F238E27FC236}">
                <a16:creationId xmlns:a16="http://schemas.microsoft.com/office/drawing/2014/main" id="{28BE1FD7-B235-9742-B99D-894FB1896BEB}"/>
              </a:ext>
            </a:extLst>
          </p:cNvPr>
          <p:cNvCxnSpPr>
            <a:cxnSpLocks/>
          </p:cNvCxnSpPr>
          <p:nvPr/>
        </p:nvCxnSpPr>
        <p:spPr>
          <a:xfrm>
            <a:off x="1671765" y="12738219"/>
            <a:ext cx="1781874"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5779837E-FE40-0843-81ED-7FBC95DEEED0}"/>
              </a:ext>
            </a:extLst>
          </p:cNvPr>
          <p:cNvSpPr txBox="1"/>
          <p:nvPr/>
        </p:nvSpPr>
        <p:spPr>
          <a:xfrm>
            <a:off x="2268511" y="12341541"/>
            <a:ext cx="1284437" cy="307777"/>
          </a:xfrm>
          <a:prstGeom prst="rect">
            <a:avLst/>
          </a:prstGeom>
          <a:noFill/>
        </p:spPr>
        <p:txBody>
          <a:bodyPr wrap="square" rtlCol="0">
            <a:spAutoFit/>
          </a:bodyPr>
          <a:lstStyle/>
          <a:p>
            <a:pPr algn="r"/>
            <a:r>
              <a:rPr lang="en-US" sz="1400" dirty="0">
                <a:solidFill>
                  <a:srgbClr val="DDA63A"/>
                </a:solidFill>
              </a:rPr>
              <a:t>Lorem ipsum</a:t>
            </a:r>
            <a:endParaRPr lang="en-US" sz="1400" dirty="0">
              <a:solidFill>
                <a:srgbClr val="DDA63A"/>
              </a:solidFill>
              <a:effectLst/>
            </a:endParaRPr>
          </a:p>
        </p:txBody>
      </p:sp>
      <p:sp>
        <p:nvSpPr>
          <p:cNvPr id="96" name="TextBox 95">
            <a:extLst>
              <a:ext uri="{FF2B5EF4-FFF2-40B4-BE49-F238E27FC236}">
                <a16:creationId xmlns:a16="http://schemas.microsoft.com/office/drawing/2014/main" id="{EAF5D548-2922-7944-A728-56B0B4B46C77}"/>
              </a:ext>
            </a:extLst>
          </p:cNvPr>
          <p:cNvSpPr txBox="1"/>
          <p:nvPr/>
        </p:nvSpPr>
        <p:spPr>
          <a:xfrm>
            <a:off x="2174253" y="12898228"/>
            <a:ext cx="1284437" cy="307777"/>
          </a:xfrm>
          <a:prstGeom prst="rect">
            <a:avLst/>
          </a:prstGeom>
          <a:noFill/>
        </p:spPr>
        <p:txBody>
          <a:bodyPr wrap="square" rtlCol="0">
            <a:spAutoFit/>
          </a:bodyPr>
          <a:lstStyle/>
          <a:p>
            <a:pPr algn="r"/>
            <a:r>
              <a:rPr lang="en-US" sz="1400" dirty="0">
                <a:solidFill>
                  <a:srgbClr val="DDA63A"/>
                </a:solidFill>
              </a:rPr>
              <a:t>Lorem ipsum</a:t>
            </a:r>
            <a:endParaRPr lang="en-US" sz="1400" dirty="0">
              <a:solidFill>
                <a:srgbClr val="DDA63A"/>
              </a:solidFill>
              <a:effectLst/>
            </a:endParaRPr>
          </a:p>
        </p:txBody>
      </p:sp>
      <p:graphicFrame>
        <p:nvGraphicFramePr>
          <p:cNvPr id="97" name="Chart 96">
            <a:extLst>
              <a:ext uri="{FF2B5EF4-FFF2-40B4-BE49-F238E27FC236}">
                <a16:creationId xmlns:a16="http://schemas.microsoft.com/office/drawing/2014/main" id="{59161D3C-5202-B644-8B35-86367F77C6C8}"/>
              </a:ext>
            </a:extLst>
          </p:cNvPr>
          <p:cNvGraphicFramePr/>
          <p:nvPr>
            <p:extLst>
              <p:ext uri="{D42A27DB-BD31-4B8C-83A1-F6EECF244321}">
                <p14:modId xmlns:p14="http://schemas.microsoft.com/office/powerpoint/2010/main" val="852384828"/>
              </p:ext>
            </p:extLst>
          </p:nvPr>
        </p:nvGraphicFramePr>
        <p:xfrm>
          <a:off x="-295321" y="11963788"/>
          <a:ext cx="2108814" cy="1405875"/>
        </p:xfrm>
        <a:graphic>
          <a:graphicData uri="http://schemas.openxmlformats.org/drawingml/2006/chart">
            <c:chart xmlns:c="http://schemas.openxmlformats.org/drawingml/2006/chart" xmlns:r="http://schemas.openxmlformats.org/officeDocument/2006/relationships" r:id="rId7"/>
          </a:graphicData>
        </a:graphic>
      </p:graphicFrame>
      <p:pic>
        <p:nvPicPr>
          <p:cNvPr id="98" name="Picture 97">
            <a:extLst>
              <a:ext uri="{FF2B5EF4-FFF2-40B4-BE49-F238E27FC236}">
                <a16:creationId xmlns:a16="http://schemas.microsoft.com/office/drawing/2014/main" id="{1ECD3D98-17E4-0442-8A0C-9A11E16D9B7C}"/>
              </a:ext>
            </a:extLst>
          </p:cNvPr>
          <p:cNvPicPr>
            <a:picLocks noChangeAspect="1"/>
          </p:cNvPicPr>
          <p:nvPr/>
        </p:nvPicPr>
        <p:blipFill>
          <a:blip r:embed="rId8"/>
          <a:stretch>
            <a:fillRect/>
          </a:stretch>
        </p:blipFill>
        <p:spPr>
          <a:xfrm>
            <a:off x="798943" y="5288023"/>
            <a:ext cx="241300" cy="444500"/>
          </a:xfrm>
          <a:prstGeom prst="rect">
            <a:avLst/>
          </a:prstGeom>
        </p:spPr>
      </p:pic>
      <p:pic>
        <p:nvPicPr>
          <p:cNvPr id="99" name="Picture 98">
            <a:extLst>
              <a:ext uri="{FF2B5EF4-FFF2-40B4-BE49-F238E27FC236}">
                <a16:creationId xmlns:a16="http://schemas.microsoft.com/office/drawing/2014/main" id="{FE247540-80A6-5240-8393-A807452C1612}"/>
              </a:ext>
            </a:extLst>
          </p:cNvPr>
          <p:cNvPicPr>
            <a:picLocks noChangeAspect="1"/>
          </p:cNvPicPr>
          <p:nvPr/>
        </p:nvPicPr>
        <p:blipFill>
          <a:blip r:embed="rId8"/>
          <a:stretch>
            <a:fillRect/>
          </a:stretch>
        </p:blipFill>
        <p:spPr>
          <a:xfrm>
            <a:off x="835853" y="8979588"/>
            <a:ext cx="241300" cy="444500"/>
          </a:xfrm>
          <a:prstGeom prst="rect">
            <a:avLst/>
          </a:prstGeom>
        </p:spPr>
      </p:pic>
      <p:pic>
        <p:nvPicPr>
          <p:cNvPr id="100" name="Picture 99">
            <a:extLst>
              <a:ext uri="{FF2B5EF4-FFF2-40B4-BE49-F238E27FC236}">
                <a16:creationId xmlns:a16="http://schemas.microsoft.com/office/drawing/2014/main" id="{CF61FC34-1155-EA48-83E0-DDA37347A897}"/>
              </a:ext>
            </a:extLst>
          </p:cNvPr>
          <p:cNvPicPr>
            <a:picLocks noChangeAspect="1"/>
          </p:cNvPicPr>
          <p:nvPr/>
        </p:nvPicPr>
        <p:blipFill>
          <a:blip r:embed="rId8"/>
          <a:stretch>
            <a:fillRect/>
          </a:stretch>
        </p:blipFill>
        <p:spPr>
          <a:xfrm>
            <a:off x="789415" y="12495429"/>
            <a:ext cx="241300" cy="444500"/>
          </a:xfrm>
          <a:prstGeom prst="rect">
            <a:avLst/>
          </a:prstGeom>
        </p:spPr>
      </p:pic>
      <p:grpSp>
        <p:nvGrpSpPr>
          <p:cNvPr id="36" name="Group 35">
            <a:extLst>
              <a:ext uri="{FF2B5EF4-FFF2-40B4-BE49-F238E27FC236}">
                <a16:creationId xmlns:a16="http://schemas.microsoft.com/office/drawing/2014/main" id="{4A6B70B4-06EB-4742-8A4E-DA1FB8DEFE7C}"/>
              </a:ext>
            </a:extLst>
          </p:cNvPr>
          <p:cNvGrpSpPr/>
          <p:nvPr/>
        </p:nvGrpSpPr>
        <p:grpSpPr>
          <a:xfrm>
            <a:off x="-3367334" y="314906"/>
            <a:ext cx="2584822" cy="10835233"/>
            <a:chOff x="-2713703" y="529358"/>
            <a:chExt cx="2584822" cy="10835233"/>
          </a:xfrm>
        </p:grpSpPr>
        <p:grpSp>
          <p:nvGrpSpPr>
            <p:cNvPr id="13" name="Group 12">
              <a:extLst>
                <a:ext uri="{FF2B5EF4-FFF2-40B4-BE49-F238E27FC236}">
                  <a16:creationId xmlns:a16="http://schemas.microsoft.com/office/drawing/2014/main" id="{F5FCF4AC-B2F7-0C41-B2E0-945602091341}"/>
                </a:ext>
              </a:extLst>
            </p:cNvPr>
            <p:cNvGrpSpPr/>
            <p:nvPr/>
          </p:nvGrpSpPr>
          <p:grpSpPr>
            <a:xfrm>
              <a:off x="-2713703" y="529358"/>
              <a:ext cx="2383361" cy="488281"/>
              <a:chOff x="-2713703" y="529358"/>
              <a:chExt cx="2383361" cy="488281"/>
            </a:xfrm>
          </p:grpSpPr>
          <p:sp>
            <p:nvSpPr>
              <p:cNvPr id="3" name="Rectangle 2">
                <a:extLst>
                  <a:ext uri="{FF2B5EF4-FFF2-40B4-BE49-F238E27FC236}">
                    <a16:creationId xmlns:a16="http://schemas.microsoft.com/office/drawing/2014/main" id="{099B9D6F-4967-DE41-97B0-42899D284EA8}"/>
                  </a:ext>
                </a:extLst>
              </p:cNvPr>
              <p:cNvSpPr/>
              <p:nvPr/>
            </p:nvSpPr>
            <p:spPr>
              <a:xfrm>
                <a:off x="-2713703" y="529358"/>
                <a:ext cx="516193" cy="488281"/>
              </a:xfrm>
              <a:prstGeom prst="rect">
                <a:avLst/>
              </a:prstGeom>
              <a:solidFill>
                <a:srgbClr val="E524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D72331"/>
                  </a:solidFill>
                </a:endParaRPr>
              </a:p>
            </p:txBody>
          </p:sp>
          <p:sp>
            <p:nvSpPr>
              <p:cNvPr id="11" name="TextBox 10">
                <a:extLst>
                  <a:ext uri="{FF2B5EF4-FFF2-40B4-BE49-F238E27FC236}">
                    <a16:creationId xmlns:a16="http://schemas.microsoft.com/office/drawing/2014/main" id="{DDE7FAF7-C819-D84F-8DC7-D1D5C3116D6B}"/>
                  </a:ext>
                </a:extLst>
              </p:cNvPr>
              <p:cNvSpPr txBox="1"/>
              <p:nvPr/>
            </p:nvSpPr>
            <p:spPr>
              <a:xfrm>
                <a:off x="-2088324" y="588832"/>
                <a:ext cx="1757982" cy="369332"/>
              </a:xfrm>
              <a:prstGeom prst="rect">
                <a:avLst/>
              </a:prstGeom>
              <a:noFill/>
            </p:spPr>
            <p:txBody>
              <a:bodyPr wrap="none" rtlCol="0">
                <a:spAutoFit/>
              </a:bodyPr>
              <a:lstStyle/>
              <a:p>
                <a:r>
                  <a:rPr lang="en-US" dirty="0"/>
                  <a:t>Goal 1 RGB color</a:t>
                </a:r>
              </a:p>
            </p:txBody>
          </p:sp>
        </p:grpSp>
        <p:grpSp>
          <p:nvGrpSpPr>
            <p:cNvPr id="15" name="Group 14">
              <a:extLst>
                <a:ext uri="{FF2B5EF4-FFF2-40B4-BE49-F238E27FC236}">
                  <a16:creationId xmlns:a16="http://schemas.microsoft.com/office/drawing/2014/main" id="{A8838D0D-5829-F04F-BFDA-0211D4E9A1DC}"/>
                </a:ext>
              </a:extLst>
            </p:cNvPr>
            <p:cNvGrpSpPr/>
            <p:nvPr/>
          </p:nvGrpSpPr>
          <p:grpSpPr>
            <a:xfrm>
              <a:off x="-2711276" y="1146382"/>
              <a:ext cx="2383361" cy="488281"/>
              <a:chOff x="-2711276" y="1146382"/>
              <a:chExt cx="2383361" cy="488281"/>
            </a:xfrm>
          </p:grpSpPr>
          <p:sp>
            <p:nvSpPr>
              <p:cNvPr id="58" name="Rectangle 57">
                <a:extLst>
                  <a:ext uri="{FF2B5EF4-FFF2-40B4-BE49-F238E27FC236}">
                    <a16:creationId xmlns:a16="http://schemas.microsoft.com/office/drawing/2014/main" id="{1895A5A1-BF39-1249-8E83-3C69627F4306}"/>
                  </a:ext>
                </a:extLst>
              </p:cNvPr>
              <p:cNvSpPr/>
              <p:nvPr/>
            </p:nvSpPr>
            <p:spPr>
              <a:xfrm>
                <a:off x="-2711276" y="1146382"/>
                <a:ext cx="516193" cy="488281"/>
              </a:xfrm>
              <a:prstGeom prst="rect">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8FF693CE-B941-9C43-9644-41E482D7E1F9}"/>
                  </a:ext>
                </a:extLst>
              </p:cNvPr>
              <p:cNvSpPr txBox="1"/>
              <p:nvPr/>
            </p:nvSpPr>
            <p:spPr>
              <a:xfrm>
                <a:off x="-2085897" y="1205856"/>
                <a:ext cx="1757982" cy="369332"/>
              </a:xfrm>
              <a:prstGeom prst="rect">
                <a:avLst/>
              </a:prstGeom>
              <a:noFill/>
            </p:spPr>
            <p:txBody>
              <a:bodyPr wrap="none" rtlCol="0">
                <a:spAutoFit/>
              </a:bodyPr>
              <a:lstStyle/>
              <a:p>
                <a:r>
                  <a:rPr lang="en-US" dirty="0"/>
                  <a:t>Goal 2 RGB color</a:t>
                </a:r>
              </a:p>
            </p:txBody>
          </p:sp>
        </p:grpSp>
        <p:grpSp>
          <p:nvGrpSpPr>
            <p:cNvPr id="16" name="Group 15">
              <a:extLst>
                <a:ext uri="{FF2B5EF4-FFF2-40B4-BE49-F238E27FC236}">
                  <a16:creationId xmlns:a16="http://schemas.microsoft.com/office/drawing/2014/main" id="{D3C8453E-9018-7248-A94D-E9CA3578093C}"/>
                </a:ext>
              </a:extLst>
            </p:cNvPr>
            <p:cNvGrpSpPr/>
            <p:nvPr/>
          </p:nvGrpSpPr>
          <p:grpSpPr>
            <a:xfrm>
              <a:off x="-2713703" y="1822881"/>
              <a:ext cx="2383361" cy="488281"/>
              <a:chOff x="-2713703" y="1822881"/>
              <a:chExt cx="2383361" cy="488281"/>
            </a:xfrm>
          </p:grpSpPr>
          <p:sp>
            <p:nvSpPr>
              <p:cNvPr id="61" name="Rectangle 60">
                <a:extLst>
                  <a:ext uri="{FF2B5EF4-FFF2-40B4-BE49-F238E27FC236}">
                    <a16:creationId xmlns:a16="http://schemas.microsoft.com/office/drawing/2014/main" id="{622C3F15-FAA1-E241-8617-9C554C3A5606}"/>
                  </a:ext>
                </a:extLst>
              </p:cNvPr>
              <p:cNvSpPr/>
              <p:nvPr/>
            </p:nvSpPr>
            <p:spPr>
              <a:xfrm>
                <a:off x="-2713703" y="1822881"/>
                <a:ext cx="516193" cy="488281"/>
              </a:xfrm>
              <a:prstGeom prst="rect">
                <a:avLst/>
              </a:prstGeom>
              <a:solidFill>
                <a:srgbClr val="4C9F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3E80B7DE-BBBB-E646-824E-80D71679F500}"/>
                  </a:ext>
                </a:extLst>
              </p:cNvPr>
              <p:cNvSpPr txBox="1"/>
              <p:nvPr/>
            </p:nvSpPr>
            <p:spPr>
              <a:xfrm>
                <a:off x="-2088324" y="1882355"/>
                <a:ext cx="1757982" cy="369332"/>
              </a:xfrm>
              <a:prstGeom prst="rect">
                <a:avLst/>
              </a:prstGeom>
              <a:noFill/>
            </p:spPr>
            <p:txBody>
              <a:bodyPr wrap="none" rtlCol="0">
                <a:spAutoFit/>
              </a:bodyPr>
              <a:lstStyle/>
              <a:p>
                <a:r>
                  <a:rPr lang="en-US" dirty="0"/>
                  <a:t>Goal 3 RGB color</a:t>
                </a:r>
              </a:p>
            </p:txBody>
          </p:sp>
        </p:grpSp>
        <p:grpSp>
          <p:nvGrpSpPr>
            <p:cNvPr id="17" name="Group 16">
              <a:extLst>
                <a:ext uri="{FF2B5EF4-FFF2-40B4-BE49-F238E27FC236}">
                  <a16:creationId xmlns:a16="http://schemas.microsoft.com/office/drawing/2014/main" id="{DAF518B8-B048-6244-853A-AFF0CB527BB0}"/>
                </a:ext>
              </a:extLst>
            </p:cNvPr>
            <p:cNvGrpSpPr/>
            <p:nvPr/>
          </p:nvGrpSpPr>
          <p:grpSpPr>
            <a:xfrm>
              <a:off x="-2692451" y="2499380"/>
              <a:ext cx="2383361" cy="488281"/>
              <a:chOff x="-2692451" y="2499380"/>
              <a:chExt cx="2383361" cy="488281"/>
            </a:xfrm>
          </p:grpSpPr>
          <p:sp>
            <p:nvSpPr>
              <p:cNvPr id="66" name="Rectangle 65">
                <a:extLst>
                  <a:ext uri="{FF2B5EF4-FFF2-40B4-BE49-F238E27FC236}">
                    <a16:creationId xmlns:a16="http://schemas.microsoft.com/office/drawing/2014/main" id="{0FB3A66D-6EB7-E947-B1EA-F091EF2BAC48}"/>
                  </a:ext>
                </a:extLst>
              </p:cNvPr>
              <p:cNvSpPr/>
              <p:nvPr/>
            </p:nvSpPr>
            <p:spPr>
              <a:xfrm>
                <a:off x="-2692451" y="2499380"/>
                <a:ext cx="516193" cy="488281"/>
              </a:xfrm>
              <a:prstGeom prst="rect">
                <a:avLst/>
              </a:prstGeom>
              <a:solidFill>
                <a:srgbClr val="C519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a:extLst>
                  <a:ext uri="{FF2B5EF4-FFF2-40B4-BE49-F238E27FC236}">
                    <a16:creationId xmlns:a16="http://schemas.microsoft.com/office/drawing/2014/main" id="{88FFA1B5-B883-9540-9291-DA2E2F588EC2}"/>
                  </a:ext>
                </a:extLst>
              </p:cNvPr>
              <p:cNvSpPr txBox="1"/>
              <p:nvPr/>
            </p:nvSpPr>
            <p:spPr>
              <a:xfrm>
                <a:off x="-2067072" y="2558854"/>
                <a:ext cx="1757982" cy="369332"/>
              </a:xfrm>
              <a:prstGeom prst="rect">
                <a:avLst/>
              </a:prstGeom>
              <a:noFill/>
            </p:spPr>
            <p:txBody>
              <a:bodyPr wrap="none" rtlCol="0">
                <a:spAutoFit/>
              </a:bodyPr>
              <a:lstStyle/>
              <a:p>
                <a:r>
                  <a:rPr lang="en-US" dirty="0"/>
                  <a:t>Goal 4 RGB color</a:t>
                </a:r>
              </a:p>
            </p:txBody>
          </p:sp>
        </p:grpSp>
        <p:grpSp>
          <p:nvGrpSpPr>
            <p:cNvPr id="18" name="Group 17">
              <a:extLst>
                <a:ext uri="{FF2B5EF4-FFF2-40B4-BE49-F238E27FC236}">
                  <a16:creationId xmlns:a16="http://schemas.microsoft.com/office/drawing/2014/main" id="{4752D37E-9F51-C147-A80E-900060C09DAE}"/>
                </a:ext>
              </a:extLst>
            </p:cNvPr>
            <p:cNvGrpSpPr/>
            <p:nvPr/>
          </p:nvGrpSpPr>
          <p:grpSpPr>
            <a:xfrm>
              <a:off x="-2692451" y="3135647"/>
              <a:ext cx="2383361" cy="488281"/>
              <a:chOff x="-2692451" y="3135647"/>
              <a:chExt cx="2383361" cy="488281"/>
            </a:xfrm>
          </p:grpSpPr>
          <p:sp>
            <p:nvSpPr>
              <p:cNvPr id="69" name="Rectangle 68">
                <a:extLst>
                  <a:ext uri="{FF2B5EF4-FFF2-40B4-BE49-F238E27FC236}">
                    <a16:creationId xmlns:a16="http://schemas.microsoft.com/office/drawing/2014/main" id="{A7D43A4B-4780-2A49-8A31-3F471CEBECB2}"/>
                  </a:ext>
                </a:extLst>
              </p:cNvPr>
              <p:cNvSpPr/>
              <p:nvPr/>
            </p:nvSpPr>
            <p:spPr>
              <a:xfrm>
                <a:off x="-2692451" y="3135647"/>
                <a:ext cx="516193" cy="488281"/>
              </a:xfrm>
              <a:prstGeom prst="rect">
                <a:avLst/>
              </a:prstGeom>
              <a:solidFill>
                <a:srgbClr val="FF3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8E22724B-7E88-1446-A28D-AD4009EA2759}"/>
                  </a:ext>
                </a:extLst>
              </p:cNvPr>
              <p:cNvSpPr txBox="1"/>
              <p:nvPr/>
            </p:nvSpPr>
            <p:spPr>
              <a:xfrm>
                <a:off x="-2067072" y="3195121"/>
                <a:ext cx="1757982" cy="369332"/>
              </a:xfrm>
              <a:prstGeom prst="rect">
                <a:avLst/>
              </a:prstGeom>
              <a:noFill/>
            </p:spPr>
            <p:txBody>
              <a:bodyPr wrap="none" rtlCol="0">
                <a:spAutoFit/>
              </a:bodyPr>
              <a:lstStyle/>
              <a:p>
                <a:r>
                  <a:rPr lang="en-US" dirty="0"/>
                  <a:t>Goal 5 RGB color</a:t>
                </a:r>
              </a:p>
            </p:txBody>
          </p:sp>
        </p:grpSp>
        <p:grpSp>
          <p:nvGrpSpPr>
            <p:cNvPr id="19" name="Group 18">
              <a:extLst>
                <a:ext uri="{FF2B5EF4-FFF2-40B4-BE49-F238E27FC236}">
                  <a16:creationId xmlns:a16="http://schemas.microsoft.com/office/drawing/2014/main" id="{00102909-3EE8-3C48-8D09-4D7757FA9779}"/>
                </a:ext>
              </a:extLst>
            </p:cNvPr>
            <p:cNvGrpSpPr/>
            <p:nvPr/>
          </p:nvGrpSpPr>
          <p:grpSpPr>
            <a:xfrm>
              <a:off x="-2692451" y="3817948"/>
              <a:ext cx="2383361" cy="488281"/>
              <a:chOff x="-2692451" y="3817948"/>
              <a:chExt cx="2383361" cy="488281"/>
            </a:xfrm>
          </p:grpSpPr>
          <p:sp>
            <p:nvSpPr>
              <p:cNvPr id="71" name="Rectangle 70">
                <a:extLst>
                  <a:ext uri="{FF2B5EF4-FFF2-40B4-BE49-F238E27FC236}">
                    <a16:creationId xmlns:a16="http://schemas.microsoft.com/office/drawing/2014/main" id="{385D611C-95BF-2C4A-8E37-6761E0C48C3C}"/>
                  </a:ext>
                </a:extLst>
              </p:cNvPr>
              <p:cNvSpPr/>
              <p:nvPr/>
            </p:nvSpPr>
            <p:spPr>
              <a:xfrm>
                <a:off x="-2692451" y="3817948"/>
                <a:ext cx="516193" cy="488281"/>
              </a:xfrm>
              <a:prstGeom prst="rect">
                <a:avLst/>
              </a:prstGeom>
              <a:solidFill>
                <a:srgbClr val="26BD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9DACD253-9A7A-7243-8DEF-E2D95E3F4585}"/>
                  </a:ext>
                </a:extLst>
              </p:cNvPr>
              <p:cNvSpPr txBox="1"/>
              <p:nvPr/>
            </p:nvSpPr>
            <p:spPr>
              <a:xfrm>
                <a:off x="-2067072" y="3877422"/>
                <a:ext cx="1757982" cy="369332"/>
              </a:xfrm>
              <a:prstGeom prst="rect">
                <a:avLst/>
              </a:prstGeom>
              <a:noFill/>
            </p:spPr>
            <p:txBody>
              <a:bodyPr wrap="none" rtlCol="0">
                <a:spAutoFit/>
              </a:bodyPr>
              <a:lstStyle/>
              <a:p>
                <a:r>
                  <a:rPr lang="en-US" dirty="0"/>
                  <a:t>Goal 6 RGB color</a:t>
                </a:r>
              </a:p>
            </p:txBody>
          </p:sp>
        </p:grpSp>
        <p:grpSp>
          <p:nvGrpSpPr>
            <p:cNvPr id="20" name="Group 19">
              <a:extLst>
                <a:ext uri="{FF2B5EF4-FFF2-40B4-BE49-F238E27FC236}">
                  <a16:creationId xmlns:a16="http://schemas.microsoft.com/office/drawing/2014/main" id="{CFCD8EDB-78E1-E34D-90A8-9327398D5A30}"/>
                </a:ext>
              </a:extLst>
            </p:cNvPr>
            <p:cNvGrpSpPr/>
            <p:nvPr/>
          </p:nvGrpSpPr>
          <p:grpSpPr>
            <a:xfrm>
              <a:off x="-2702982" y="4469402"/>
              <a:ext cx="2383361" cy="488281"/>
              <a:chOff x="-2702982" y="4469402"/>
              <a:chExt cx="2383361" cy="488281"/>
            </a:xfrm>
          </p:grpSpPr>
          <p:sp>
            <p:nvSpPr>
              <p:cNvPr id="73" name="Rectangle 72">
                <a:extLst>
                  <a:ext uri="{FF2B5EF4-FFF2-40B4-BE49-F238E27FC236}">
                    <a16:creationId xmlns:a16="http://schemas.microsoft.com/office/drawing/2014/main" id="{FF69E57F-2D6D-C74D-BA3D-7A196B643B48}"/>
                  </a:ext>
                </a:extLst>
              </p:cNvPr>
              <p:cNvSpPr/>
              <p:nvPr/>
            </p:nvSpPr>
            <p:spPr>
              <a:xfrm>
                <a:off x="-2702982" y="4469402"/>
                <a:ext cx="516193" cy="488281"/>
              </a:xfrm>
              <a:prstGeom prst="rect">
                <a:avLst/>
              </a:prstGeom>
              <a:solidFill>
                <a:srgbClr val="FCC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a:extLst>
                  <a:ext uri="{FF2B5EF4-FFF2-40B4-BE49-F238E27FC236}">
                    <a16:creationId xmlns:a16="http://schemas.microsoft.com/office/drawing/2014/main" id="{D6CE310E-A7F3-834E-876E-21E49657CA9F}"/>
                  </a:ext>
                </a:extLst>
              </p:cNvPr>
              <p:cNvSpPr txBox="1"/>
              <p:nvPr/>
            </p:nvSpPr>
            <p:spPr>
              <a:xfrm>
                <a:off x="-2077603" y="4528876"/>
                <a:ext cx="1757982" cy="369332"/>
              </a:xfrm>
              <a:prstGeom prst="rect">
                <a:avLst/>
              </a:prstGeom>
              <a:noFill/>
            </p:spPr>
            <p:txBody>
              <a:bodyPr wrap="none" rtlCol="0">
                <a:spAutoFit/>
              </a:bodyPr>
              <a:lstStyle/>
              <a:p>
                <a:r>
                  <a:rPr lang="en-US" dirty="0"/>
                  <a:t>Goal 7 RGB color</a:t>
                </a:r>
              </a:p>
            </p:txBody>
          </p:sp>
        </p:grpSp>
        <p:grpSp>
          <p:nvGrpSpPr>
            <p:cNvPr id="23" name="Group 22">
              <a:extLst>
                <a:ext uri="{FF2B5EF4-FFF2-40B4-BE49-F238E27FC236}">
                  <a16:creationId xmlns:a16="http://schemas.microsoft.com/office/drawing/2014/main" id="{0946D769-52B5-484A-B24C-1CA98EC0EDA4}"/>
                </a:ext>
              </a:extLst>
            </p:cNvPr>
            <p:cNvGrpSpPr/>
            <p:nvPr/>
          </p:nvGrpSpPr>
          <p:grpSpPr>
            <a:xfrm>
              <a:off x="-2702982" y="5148147"/>
              <a:ext cx="2383361" cy="488281"/>
              <a:chOff x="-2702982" y="5148147"/>
              <a:chExt cx="2383361" cy="488281"/>
            </a:xfrm>
          </p:grpSpPr>
          <p:sp>
            <p:nvSpPr>
              <p:cNvPr id="78" name="Rectangle 77">
                <a:extLst>
                  <a:ext uri="{FF2B5EF4-FFF2-40B4-BE49-F238E27FC236}">
                    <a16:creationId xmlns:a16="http://schemas.microsoft.com/office/drawing/2014/main" id="{D36BAF89-15DD-FE49-B616-53E0C09E16D6}"/>
                  </a:ext>
                </a:extLst>
              </p:cNvPr>
              <p:cNvSpPr/>
              <p:nvPr/>
            </p:nvSpPr>
            <p:spPr>
              <a:xfrm>
                <a:off x="-2702982" y="5148147"/>
                <a:ext cx="516193" cy="488281"/>
              </a:xfrm>
              <a:prstGeom prst="rect">
                <a:avLst/>
              </a:prstGeom>
              <a:solidFill>
                <a:srgbClr val="A21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BAE1F18D-4EFF-E24C-B91A-C071C27F6504}"/>
                  </a:ext>
                </a:extLst>
              </p:cNvPr>
              <p:cNvSpPr txBox="1"/>
              <p:nvPr/>
            </p:nvSpPr>
            <p:spPr>
              <a:xfrm>
                <a:off x="-2077603" y="5207621"/>
                <a:ext cx="1757982" cy="369332"/>
              </a:xfrm>
              <a:prstGeom prst="rect">
                <a:avLst/>
              </a:prstGeom>
              <a:noFill/>
            </p:spPr>
            <p:txBody>
              <a:bodyPr wrap="none" rtlCol="0">
                <a:spAutoFit/>
              </a:bodyPr>
              <a:lstStyle/>
              <a:p>
                <a:r>
                  <a:rPr lang="en-US" dirty="0"/>
                  <a:t>Goal 8 RGB color</a:t>
                </a:r>
              </a:p>
            </p:txBody>
          </p:sp>
        </p:grpSp>
        <p:grpSp>
          <p:nvGrpSpPr>
            <p:cNvPr id="24" name="Group 23">
              <a:extLst>
                <a:ext uri="{FF2B5EF4-FFF2-40B4-BE49-F238E27FC236}">
                  <a16:creationId xmlns:a16="http://schemas.microsoft.com/office/drawing/2014/main" id="{06D38503-F04C-E049-BD88-6DA39A541B61}"/>
                </a:ext>
              </a:extLst>
            </p:cNvPr>
            <p:cNvGrpSpPr/>
            <p:nvPr/>
          </p:nvGrpSpPr>
          <p:grpSpPr>
            <a:xfrm>
              <a:off x="-2694011" y="5786088"/>
              <a:ext cx="2383361" cy="488281"/>
              <a:chOff x="-2694011" y="5786088"/>
              <a:chExt cx="2383361" cy="488281"/>
            </a:xfrm>
          </p:grpSpPr>
          <p:sp>
            <p:nvSpPr>
              <p:cNvPr id="101" name="Rectangle 100">
                <a:extLst>
                  <a:ext uri="{FF2B5EF4-FFF2-40B4-BE49-F238E27FC236}">
                    <a16:creationId xmlns:a16="http://schemas.microsoft.com/office/drawing/2014/main" id="{B5D8A2A3-0FF8-DD41-8E7A-8F976E2B38B0}"/>
                  </a:ext>
                </a:extLst>
              </p:cNvPr>
              <p:cNvSpPr/>
              <p:nvPr/>
            </p:nvSpPr>
            <p:spPr>
              <a:xfrm>
                <a:off x="-2694011" y="5786088"/>
                <a:ext cx="516193" cy="488281"/>
              </a:xfrm>
              <a:prstGeom prst="rect">
                <a:avLst/>
              </a:prstGeom>
              <a:solidFill>
                <a:srgbClr val="FD6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1">
                <a:extLst>
                  <a:ext uri="{FF2B5EF4-FFF2-40B4-BE49-F238E27FC236}">
                    <a16:creationId xmlns:a16="http://schemas.microsoft.com/office/drawing/2014/main" id="{7070CAE8-E19C-714C-A007-B0AAE2E54566}"/>
                  </a:ext>
                </a:extLst>
              </p:cNvPr>
              <p:cNvSpPr txBox="1"/>
              <p:nvPr/>
            </p:nvSpPr>
            <p:spPr>
              <a:xfrm>
                <a:off x="-2068632" y="5845562"/>
                <a:ext cx="1757982" cy="369332"/>
              </a:xfrm>
              <a:prstGeom prst="rect">
                <a:avLst/>
              </a:prstGeom>
              <a:noFill/>
            </p:spPr>
            <p:txBody>
              <a:bodyPr wrap="none" rtlCol="0">
                <a:spAutoFit/>
              </a:bodyPr>
              <a:lstStyle/>
              <a:p>
                <a:r>
                  <a:rPr lang="en-US" dirty="0"/>
                  <a:t>Goal 9 RGB color</a:t>
                </a:r>
              </a:p>
            </p:txBody>
          </p:sp>
        </p:grpSp>
        <p:grpSp>
          <p:nvGrpSpPr>
            <p:cNvPr id="25" name="Group 24">
              <a:extLst>
                <a:ext uri="{FF2B5EF4-FFF2-40B4-BE49-F238E27FC236}">
                  <a16:creationId xmlns:a16="http://schemas.microsoft.com/office/drawing/2014/main" id="{E37415D0-F42A-8149-A601-C1B776CEE9A7}"/>
                </a:ext>
              </a:extLst>
            </p:cNvPr>
            <p:cNvGrpSpPr/>
            <p:nvPr/>
          </p:nvGrpSpPr>
          <p:grpSpPr>
            <a:xfrm>
              <a:off x="-2677302" y="6397009"/>
              <a:ext cx="2456135" cy="488281"/>
              <a:chOff x="-2677302" y="6397009"/>
              <a:chExt cx="2456135" cy="488281"/>
            </a:xfrm>
          </p:grpSpPr>
          <p:sp>
            <p:nvSpPr>
              <p:cNvPr id="103" name="Rectangle 102">
                <a:extLst>
                  <a:ext uri="{FF2B5EF4-FFF2-40B4-BE49-F238E27FC236}">
                    <a16:creationId xmlns:a16="http://schemas.microsoft.com/office/drawing/2014/main" id="{0B77717E-92A3-4241-B2A3-73C31D3B9C70}"/>
                  </a:ext>
                </a:extLst>
              </p:cNvPr>
              <p:cNvSpPr/>
              <p:nvPr/>
            </p:nvSpPr>
            <p:spPr>
              <a:xfrm>
                <a:off x="-2677302" y="6397009"/>
                <a:ext cx="516193" cy="488281"/>
              </a:xfrm>
              <a:prstGeom prst="rect">
                <a:avLst/>
              </a:prstGeom>
              <a:solidFill>
                <a:srgbClr val="DD13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a:extLst>
                  <a:ext uri="{FF2B5EF4-FFF2-40B4-BE49-F238E27FC236}">
                    <a16:creationId xmlns:a16="http://schemas.microsoft.com/office/drawing/2014/main" id="{D8EE27A9-8073-7144-9067-2C29E106CA41}"/>
                  </a:ext>
                </a:extLst>
              </p:cNvPr>
              <p:cNvSpPr txBox="1"/>
              <p:nvPr/>
            </p:nvSpPr>
            <p:spPr>
              <a:xfrm>
                <a:off x="-2096167" y="6456483"/>
                <a:ext cx="1875000" cy="369332"/>
              </a:xfrm>
              <a:prstGeom prst="rect">
                <a:avLst/>
              </a:prstGeom>
              <a:noFill/>
            </p:spPr>
            <p:txBody>
              <a:bodyPr wrap="none" rtlCol="0">
                <a:spAutoFit/>
              </a:bodyPr>
              <a:lstStyle/>
              <a:p>
                <a:r>
                  <a:rPr lang="en-US" dirty="0"/>
                  <a:t>Goal 10 RGB color</a:t>
                </a:r>
              </a:p>
            </p:txBody>
          </p:sp>
        </p:grpSp>
        <p:grpSp>
          <p:nvGrpSpPr>
            <p:cNvPr id="26" name="Group 25">
              <a:extLst>
                <a:ext uri="{FF2B5EF4-FFF2-40B4-BE49-F238E27FC236}">
                  <a16:creationId xmlns:a16="http://schemas.microsoft.com/office/drawing/2014/main" id="{65E7CBA2-351C-FF47-BC9F-24DFF5CD8E23}"/>
                </a:ext>
              </a:extLst>
            </p:cNvPr>
            <p:cNvGrpSpPr/>
            <p:nvPr/>
          </p:nvGrpSpPr>
          <p:grpSpPr>
            <a:xfrm>
              <a:off x="-2692942" y="7040234"/>
              <a:ext cx="2440820" cy="488281"/>
              <a:chOff x="-2692942" y="7040234"/>
              <a:chExt cx="2440820" cy="488281"/>
            </a:xfrm>
          </p:grpSpPr>
          <p:sp>
            <p:nvSpPr>
              <p:cNvPr id="105" name="Rectangle 104">
                <a:extLst>
                  <a:ext uri="{FF2B5EF4-FFF2-40B4-BE49-F238E27FC236}">
                    <a16:creationId xmlns:a16="http://schemas.microsoft.com/office/drawing/2014/main" id="{00F52F9B-B5FF-584D-85F1-D4F2C2082B51}"/>
                  </a:ext>
                </a:extLst>
              </p:cNvPr>
              <p:cNvSpPr/>
              <p:nvPr/>
            </p:nvSpPr>
            <p:spPr>
              <a:xfrm>
                <a:off x="-2692942" y="7040234"/>
                <a:ext cx="516193" cy="488281"/>
              </a:xfrm>
              <a:prstGeom prst="rect">
                <a:avLst/>
              </a:prstGeom>
              <a:solidFill>
                <a:srgbClr val="FD9D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TextBox 105">
                <a:extLst>
                  <a:ext uri="{FF2B5EF4-FFF2-40B4-BE49-F238E27FC236}">
                    <a16:creationId xmlns:a16="http://schemas.microsoft.com/office/drawing/2014/main" id="{B9920B7B-B78A-F647-94EA-5139CD60FDCB}"/>
                  </a:ext>
                </a:extLst>
              </p:cNvPr>
              <p:cNvSpPr txBox="1"/>
              <p:nvPr/>
            </p:nvSpPr>
            <p:spPr>
              <a:xfrm>
                <a:off x="-2127122" y="7092750"/>
                <a:ext cx="1875000" cy="369332"/>
              </a:xfrm>
              <a:prstGeom prst="rect">
                <a:avLst/>
              </a:prstGeom>
              <a:noFill/>
            </p:spPr>
            <p:txBody>
              <a:bodyPr wrap="none" rtlCol="0">
                <a:spAutoFit/>
              </a:bodyPr>
              <a:lstStyle/>
              <a:p>
                <a:r>
                  <a:rPr lang="en-US" dirty="0"/>
                  <a:t>Goal 11 RGB color</a:t>
                </a:r>
              </a:p>
            </p:txBody>
          </p:sp>
        </p:grpSp>
        <p:grpSp>
          <p:nvGrpSpPr>
            <p:cNvPr id="27" name="Group 26">
              <a:extLst>
                <a:ext uri="{FF2B5EF4-FFF2-40B4-BE49-F238E27FC236}">
                  <a16:creationId xmlns:a16="http://schemas.microsoft.com/office/drawing/2014/main" id="{495016F3-C8FC-9745-8F16-68F7A9AC6EF8}"/>
                </a:ext>
              </a:extLst>
            </p:cNvPr>
            <p:cNvGrpSpPr/>
            <p:nvPr/>
          </p:nvGrpSpPr>
          <p:grpSpPr>
            <a:xfrm>
              <a:off x="-2702661" y="7615217"/>
              <a:ext cx="2440820" cy="488281"/>
              <a:chOff x="-2702661" y="7615217"/>
              <a:chExt cx="2440820" cy="488281"/>
            </a:xfrm>
          </p:grpSpPr>
          <p:sp>
            <p:nvSpPr>
              <p:cNvPr id="107" name="Rectangle 106">
                <a:extLst>
                  <a:ext uri="{FF2B5EF4-FFF2-40B4-BE49-F238E27FC236}">
                    <a16:creationId xmlns:a16="http://schemas.microsoft.com/office/drawing/2014/main" id="{40CE6863-5DF0-BA48-8873-2B375970822F}"/>
                  </a:ext>
                </a:extLst>
              </p:cNvPr>
              <p:cNvSpPr/>
              <p:nvPr/>
            </p:nvSpPr>
            <p:spPr>
              <a:xfrm>
                <a:off x="-2702661" y="7615217"/>
                <a:ext cx="516193" cy="488281"/>
              </a:xfrm>
              <a:prstGeom prst="rect">
                <a:avLst/>
              </a:prstGeom>
              <a:solidFill>
                <a:srgbClr val="BF8B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a:extLst>
                  <a:ext uri="{FF2B5EF4-FFF2-40B4-BE49-F238E27FC236}">
                    <a16:creationId xmlns:a16="http://schemas.microsoft.com/office/drawing/2014/main" id="{BC138C94-BCD5-8940-8362-E15A6B98E7D7}"/>
                  </a:ext>
                </a:extLst>
              </p:cNvPr>
              <p:cNvSpPr txBox="1"/>
              <p:nvPr/>
            </p:nvSpPr>
            <p:spPr>
              <a:xfrm>
                <a:off x="-2136841" y="7667733"/>
                <a:ext cx="1875000" cy="369332"/>
              </a:xfrm>
              <a:prstGeom prst="rect">
                <a:avLst/>
              </a:prstGeom>
              <a:noFill/>
            </p:spPr>
            <p:txBody>
              <a:bodyPr wrap="none" rtlCol="0">
                <a:spAutoFit/>
              </a:bodyPr>
              <a:lstStyle/>
              <a:p>
                <a:r>
                  <a:rPr lang="en-US" dirty="0"/>
                  <a:t>Goal 12 RGB color</a:t>
                </a:r>
              </a:p>
            </p:txBody>
          </p:sp>
        </p:grpSp>
        <p:grpSp>
          <p:nvGrpSpPr>
            <p:cNvPr id="29" name="Group 28">
              <a:extLst>
                <a:ext uri="{FF2B5EF4-FFF2-40B4-BE49-F238E27FC236}">
                  <a16:creationId xmlns:a16="http://schemas.microsoft.com/office/drawing/2014/main" id="{5B72762B-0BEA-C64F-8859-C4A84DD066EE}"/>
                </a:ext>
              </a:extLst>
            </p:cNvPr>
            <p:cNvGrpSpPr/>
            <p:nvPr/>
          </p:nvGrpSpPr>
          <p:grpSpPr>
            <a:xfrm>
              <a:off x="-2692942" y="8237424"/>
              <a:ext cx="2440820" cy="488281"/>
              <a:chOff x="-2692942" y="8237424"/>
              <a:chExt cx="2440820" cy="488281"/>
            </a:xfrm>
          </p:grpSpPr>
          <p:sp>
            <p:nvSpPr>
              <p:cNvPr id="109" name="Rectangle 108">
                <a:extLst>
                  <a:ext uri="{FF2B5EF4-FFF2-40B4-BE49-F238E27FC236}">
                    <a16:creationId xmlns:a16="http://schemas.microsoft.com/office/drawing/2014/main" id="{8CD18394-D656-A847-9D34-517FB039220E}"/>
                  </a:ext>
                </a:extLst>
              </p:cNvPr>
              <p:cNvSpPr/>
              <p:nvPr/>
            </p:nvSpPr>
            <p:spPr>
              <a:xfrm>
                <a:off x="-2692942" y="8237424"/>
                <a:ext cx="516193" cy="488281"/>
              </a:xfrm>
              <a:prstGeom prst="rect">
                <a:avLst/>
              </a:prstGeom>
              <a:solidFill>
                <a:srgbClr val="3F7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TextBox 109">
                <a:extLst>
                  <a:ext uri="{FF2B5EF4-FFF2-40B4-BE49-F238E27FC236}">
                    <a16:creationId xmlns:a16="http://schemas.microsoft.com/office/drawing/2014/main" id="{38B437FF-34BA-844D-A99D-0F2402C546FA}"/>
                  </a:ext>
                </a:extLst>
              </p:cNvPr>
              <p:cNvSpPr txBox="1"/>
              <p:nvPr/>
            </p:nvSpPr>
            <p:spPr>
              <a:xfrm>
                <a:off x="-2127122" y="8289940"/>
                <a:ext cx="1875000" cy="369332"/>
              </a:xfrm>
              <a:prstGeom prst="rect">
                <a:avLst/>
              </a:prstGeom>
              <a:noFill/>
            </p:spPr>
            <p:txBody>
              <a:bodyPr wrap="none" rtlCol="0">
                <a:spAutoFit/>
              </a:bodyPr>
              <a:lstStyle/>
              <a:p>
                <a:r>
                  <a:rPr lang="en-US" dirty="0"/>
                  <a:t>Goal 13 RGB color</a:t>
                </a:r>
              </a:p>
            </p:txBody>
          </p:sp>
        </p:grpSp>
        <p:grpSp>
          <p:nvGrpSpPr>
            <p:cNvPr id="30" name="Group 29">
              <a:extLst>
                <a:ext uri="{FF2B5EF4-FFF2-40B4-BE49-F238E27FC236}">
                  <a16:creationId xmlns:a16="http://schemas.microsoft.com/office/drawing/2014/main" id="{7F8BF1C7-23E7-AB4C-82A0-E482233E5ED7}"/>
                </a:ext>
              </a:extLst>
            </p:cNvPr>
            <p:cNvGrpSpPr/>
            <p:nvPr/>
          </p:nvGrpSpPr>
          <p:grpSpPr>
            <a:xfrm>
              <a:off x="-2681801" y="8894244"/>
              <a:ext cx="2438395" cy="488281"/>
              <a:chOff x="-2681801" y="8894244"/>
              <a:chExt cx="2438395" cy="488281"/>
            </a:xfrm>
          </p:grpSpPr>
          <p:sp>
            <p:nvSpPr>
              <p:cNvPr id="113" name="Rectangle 112">
                <a:extLst>
                  <a:ext uri="{FF2B5EF4-FFF2-40B4-BE49-F238E27FC236}">
                    <a16:creationId xmlns:a16="http://schemas.microsoft.com/office/drawing/2014/main" id="{A0ED1667-238A-E54A-96C4-3B7DDBBE840C}"/>
                  </a:ext>
                </a:extLst>
              </p:cNvPr>
              <p:cNvSpPr/>
              <p:nvPr/>
            </p:nvSpPr>
            <p:spPr>
              <a:xfrm>
                <a:off x="-2681801" y="8894244"/>
                <a:ext cx="516193" cy="488281"/>
              </a:xfrm>
              <a:prstGeom prst="rect">
                <a:avLst/>
              </a:prstGeom>
              <a:solidFill>
                <a:srgbClr val="0A9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TextBox 113">
                <a:extLst>
                  <a:ext uri="{FF2B5EF4-FFF2-40B4-BE49-F238E27FC236}">
                    <a16:creationId xmlns:a16="http://schemas.microsoft.com/office/drawing/2014/main" id="{5F2B841D-9B95-1641-A595-13058430E9C1}"/>
                  </a:ext>
                </a:extLst>
              </p:cNvPr>
              <p:cNvSpPr txBox="1"/>
              <p:nvPr/>
            </p:nvSpPr>
            <p:spPr>
              <a:xfrm>
                <a:off x="-2118406" y="8930686"/>
                <a:ext cx="1875000" cy="369332"/>
              </a:xfrm>
              <a:prstGeom prst="rect">
                <a:avLst/>
              </a:prstGeom>
              <a:noFill/>
            </p:spPr>
            <p:txBody>
              <a:bodyPr wrap="none" rtlCol="0">
                <a:spAutoFit/>
              </a:bodyPr>
              <a:lstStyle/>
              <a:p>
                <a:r>
                  <a:rPr lang="en-US" dirty="0"/>
                  <a:t>Goal 14 RGB color</a:t>
                </a:r>
              </a:p>
            </p:txBody>
          </p:sp>
        </p:grpSp>
        <p:grpSp>
          <p:nvGrpSpPr>
            <p:cNvPr id="31" name="Group 30">
              <a:extLst>
                <a:ext uri="{FF2B5EF4-FFF2-40B4-BE49-F238E27FC236}">
                  <a16:creationId xmlns:a16="http://schemas.microsoft.com/office/drawing/2014/main" id="{E5372680-D576-C647-BAEC-40430A55D51D}"/>
                </a:ext>
              </a:extLst>
            </p:cNvPr>
            <p:cNvGrpSpPr/>
            <p:nvPr/>
          </p:nvGrpSpPr>
          <p:grpSpPr>
            <a:xfrm>
              <a:off x="-2676735" y="9540138"/>
              <a:ext cx="2455568" cy="488281"/>
              <a:chOff x="-2676735" y="9540138"/>
              <a:chExt cx="2455568" cy="488281"/>
            </a:xfrm>
          </p:grpSpPr>
          <p:sp>
            <p:nvSpPr>
              <p:cNvPr id="115" name="Rectangle 114">
                <a:extLst>
                  <a:ext uri="{FF2B5EF4-FFF2-40B4-BE49-F238E27FC236}">
                    <a16:creationId xmlns:a16="http://schemas.microsoft.com/office/drawing/2014/main" id="{95BA8A90-F4E5-BA40-8005-BDA6AB34EB9E}"/>
                  </a:ext>
                </a:extLst>
              </p:cNvPr>
              <p:cNvSpPr/>
              <p:nvPr/>
            </p:nvSpPr>
            <p:spPr>
              <a:xfrm>
                <a:off x="-2676735" y="9540138"/>
                <a:ext cx="516193" cy="488281"/>
              </a:xfrm>
              <a:prstGeom prst="rect">
                <a:avLst/>
              </a:prstGeom>
              <a:solidFill>
                <a:srgbClr val="56C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TextBox 115">
                <a:extLst>
                  <a:ext uri="{FF2B5EF4-FFF2-40B4-BE49-F238E27FC236}">
                    <a16:creationId xmlns:a16="http://schemas.microsoft.com/office/drawing/2014/main" id="{5C72E358-FFBE-0E42-B460-FAE13917E012}"/>
                  </a:ext>
                </a:extLst>
              </p:cNvPr>
              <p:cNvSpPr txBox="1"/>
              <p:nvPr/>
            </p:nvSpPr>
            <p:spPr>
              <a:xfrm>
                <a:off x="-2096167" y="9592654"/>
                <a:ext cx="1875000" cy="369332"/>
              </a:xfrm>
              <a:prstGeom prst="rect">
                <a:avLst/>
              </a:prstGeom>
              <a:noFill/>
            </p:spPr>
            <p:txBody>
              <a:bodyPr wrap="none" rtlCol="0">
                <a:spAutoFit/>
              </a:bodyPr>
              <a:lstStyle/>
              <a:p>
                <a:r>
                  <a:rPr lang="en-US" dirty="0"/>
                  <a:t>Goal 15 RGB color</a:t>
                </a:r>
              </a:p>
            </p:txBody>
          </p:sp>
        </p:grpSp>
        <p:grpSp>
          <p:nvGrpSpPr>
            <p:cNvPr id="32" name="Group 31">
              <a:extLst>
                <a:ext uri="{FF2B5EF4-FFF2-40B4-BE49-F238E27FC236}">
                  <a16:creationId xmlns:a16="http://schemas.microsoft.com/office/drawing/2014/main" id="{2B2E56C7-C34F-B148-903D-31EE4AD3FBE2}"/>
                </a:ext>
              </a:extLst>
            </p:cNvPr>
            <p:cNvGrpSpPr/>
            <p:nvPr/>
          </p:nvGrpSpPr>
          <p:grpSpPr>
            <a:xfrm>
              <a:off x="-2666845" y="10193157"/>
              <a:ext cx="2537964" cy="488281"/>
              <a:chOff x="-2666845" y="10193157"/>
              <a:chExt cx="2537964" cy="488281"/>
            </a:xfrm>
          </p:grpSpPr>
          <p:sp>
            <p:nvSpPr>
              <p:cNvPr id="117" name="Rectangle 116">
                <a:extLst>
                  <a:ext uri="{FF2B5EF4-FFF2-40B4-BE49-F238E27FC236}">
                    <a16:creationId xmlns:a16="http://schemas.microsoft.com/office/drawing/2014/main" id="{E5EF83C3-E09F-F542-80C2-7A725DB6CE35}"/>
                  </a:ext>
                </a:extLst>
              </p:cNvPr>
              <p:cNvSpPr/>
              <p:nvPr/>
            </p:nvSpPr>
            <p:spPr>
              <a:xfrm>
                <a:off x="-2666845" y="10193157"/>
                <a:ext cx="516193" cy="488281"/>
              </a:xfrm>
              <a:prstGeom prst="rect">
                <a:avLst/>
              </a:prstGeom>
              <a:solidFill>
                <a:srgbClr val="006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TextBox 117">
                <a:extLst>
                  <a:ext uri="{FF2B5EF4-FFF2-40B4-BE49-F238E27FC236}">
                    <a16:creationId xmlns:a16="http://schemas.microsoft.com/office/drawing/2014/main" id="{D5F7C1D7-4BFA-8040-82BE-B0A6B63E0BFE}"/>
                  </a:ext>
                </a:extLst>
              </p:cNvPr>
              <p:cNvSpPr txBox="1"/>
              <p:nvPr/>
            </p:nvSpPr>
            <p:spPr>
              <a:xfrm>
                <a:off x="-2056781" y="10230925"/>
                <a:ext cx="1927900" cy="369332"/>
              </a:xfrm>
              <a:prstGeom prst="rect">
                <a:avLst/>
              </a:prstGeom>
              <a:noFill/>
            </p:spPr>
            <p:txBody>
              <a:bodyPr wrap="none" rtlCol="0">
                <a:spAutoFit/>
              </a:bodyPr>
              <a:lstStyle/>
              <a:p>
                <a:r>
                  <a:rPr lang="en-US" dirty="0"/>
                  <a:t>Goal 16 RGB color</a:t>
                </a:r>
              </a:p>
            </p:txBody>
          </p:sp>
        </p:grpSp>
        <p:grpSp>
          <p:nvGrpSpPr>
            <p:cNvPr id="33" name="Group 32">
              <a:extLst>
                <a:ext uri="{FF2B5EF4-FFF2-40B4-BE49-F238E27FC236}">
                  <a16:creationId xmlns:a16="http://schemas.microsoft.com/office/drawing/2014/main" id="{CF63F32E-D534-F642-8452-43DAB73B999B}"/>
                </a:ext>
              </a:extLst>
            </p:cNvPr>
            <p:cNvGrpSpPr/>
            <p:nvPr/>
          </p:nvGrpSpPr>
          <p:grpSpPr>
            <a:xfrm>
              <a:off x="-2664617" y="10876310"/>
              <a:ext cx="2455568" cy="488281"/>
              <a:chOff x="-2664617" y="10876310"/>
              <a:chExt cx="2455568" cy="488281"/>
            </a:xfrm>
          </p:grpSpPr>
          <p:sp>
            <p:nvSpPr>
              <p:cNvPr id="119" name="Rectangle 118">
                <a:extLst>
                  <a:ext uri="{FF2B5EF4-FFF2-40B4-BE49-F238E27FC236}">
                    <a16:creationId xmlns:a16="http://schemas.microsoft.com/office/drawing/2014/main" id="{3D5A1742-2383-1146-AEED-21B74094D146}"/>
                  </a:ext>
                </a:extLst>
              </p:cNvPr>
              <p:cNvSpPr/>
              <p:nvPr/>
            </p:nvSpPr>
            <p:spPr>
              <a:xfrm>
                <a:off x="-2664617" y="10876310"/>
                <a:ext cx="516193" cy="488281"/>
              </a:xfrm>
              <a:prstGeom prst="rect">
                <a:avLst/>
              </a:prstGeom>
              <a:solidFill>
                <a:srgbClr val="1948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TextBox 119">
                <a:extLst>
                  <a:ext uri="{FF2B5EF4-FFF2-40B4-BE49-F238E27FC236}">
                    <a16:creationId xmlns:a16="http://schemas.microsoft.com/office/drawing/2014/main" id="{2FAD556B-02C6-E747-A07A-AAE16E2F17DD}"/>
                  </a:ext>
                </a:extLst>
              </p:cNvPr>
              <p:cNvSpPr txBox="1"/>
              <p:nvPr/>
            </p:nvSpPr>
            <p:spPr>
              <a:xfrm>
                <a:off x="-2084049" y="10928826"/>
                <a:ext cx="1875000" cy="369332"/>
              </a:xfrm>
              <a:prstGeom prst="rect">
                <a:avLst/>
              </a:prstGeom>
              <a:noFill/>
            </p:spPr>
            <p:txBody>
              <a:bodyPr wrap="none" rtlCol="0">
                <a:spAutoFit/>
              </a:bodyPr>
              <a:lstStyle/>
              <a:p>
                <a:r>
                  <a:rPr lang="en-US" dirty="0"/>
                  <a:t>Goal 17 RGB color</a:t>
                </a:r>
              </a:p>
            </p:txBody>
          </p:sp>
        </p:grpSp>
      </p:grpSp>
      <p:sp>
        <p:nvSpPr>
          <p:cNvPr id="38" name="TextBox 37">
            <a:extLst>
              <a:ext uri="{FF2B5EF4-FFF2-40B4-BE49-F238E27FC236}">
                <a16:creationId xmlns:a16="http://schemas.microsoft.com/office/drawing/2014/main" id="{E4C647C5-F3EF-8F4D-ABC2-843B283490CF}"/>
              </a:ext>
            </a:extLst>
          </p:cNvPr>
          <p:cNvSpPr txBox="1"/>
          <p:nvPr/>
        </p:nvSpPr>
        <p:spPr>
          <a:xfrm>
            <a:off x="-6856179" y="251638"/>
            <a:ext cx="3177839" cy="7571303"/>
          </a:xfrm>
          <a:prstGeom prst="rect">
            <a:avLst/>
          </a:prstGeom>
          <a:noFill/>
        </p:spPr>
        <p:txBody>
          <a:bodyPr wrap="square" rtlCol="0">
            <a:spAutoFit/>
          </a:bodyPr>
          <a:lstStyle/>
          <a:p>
            <a:r>
              <a:rPr lang="en-US" b="1" dirty="0"/>
              <a:t>Colors</a:t>
            </a:r>
          </a:p>
          <a:p>
            <a:endParaRPr lang="en-US" b="1" dirty="0"/>
          </a:p>
          <a:p>
            <a:r>
              <a:rPr lang="en-US" dirty="0"/>
              <a:t>SDG colors for the Goals are also available as swatches in the ‘Shape Fill’ </a:t>
            </a:r>
            <a:r>
              <a:rPr lang="en-US" dirty="0">
                <a:sym typeface="Wingdings" pitchFamily="2" charset="2"/>
              </a:rPr>
              <a:t> ‘More Fill Colors’</a:t>
            </a:r>
            <a:r>
              <a:rPr lang="en-US" dirty="0"/>
              <a:t> </a:t>
            </a:r>
          </a:p>
          <a:p>
            <a:endParaRPr lang="en-US" dirty="0"/>
          </a:p>
          <a:p>
            <a:r>
              <a:rPr lang="en-US" dirty="0" err="1"/>
              <a:t>Powerpoint</a:t>
            </a:r>
            <a:r>
              <a:rPr lang="en-US" dirty="0"/>
              <a:t> works in RGB coloring (for screen/web). However, any icons that are imported from the toolkit are in CMYK (for print). The Goal colors are available as swatches in RGB if you want to change the icons to match. </a:t>
            </a:r>
          </a:p>
          <a:p>
            <a:endParaRPr lang="en-US" dirty="0"/>
          </a:p>
          <a:p>
            <a:r>
              <a:rPr lang="en-US" dirty="0"/>
              <a:t>However, if you will need CMYK coloring for the infographic, just adjust any of the colors under the ‘More Fill Colors’ or ‘More Colors’ </a:t>
            </a:r>
            <a:r>
              <a:rPr lang="en-US" dirty="0">
                <a:sym typeface="Wingdings" pitchFamily="2" charset="2"/>
              </a:rPr>
              <a:t> CMYK sliders. Use the guide found </a:t>
            </a:r>
            <a:r>
              <a:rPr lang="en-US" dirty="0">
                <a:sym typeface="Wingdings" pitchFamily="2" charset="2"/>
                <a:hlinkClick r:id="rId9"/>
              </a:rPr>
              <a:t>here</a:t>
            </a:r>
            <a:r>
              <a:rPr lang="en-US" dirty="0">
                <a:sym typeface="Wingdings" pitchFamily="2" charset="2"/>
              </a:rPr>
              <a:t> for the CMYK coloring. Please note that </a:t>
            </a:r>
            <a:r>
              <a:rPr lang="en-US" dirty="0" err="1">
                <a:sym typeface="Wingdings" pitchFamily="2" charset="2"/>
              </a:rPr>
              <a:t>Powerpoint</a:t>
            </a:r>
            <a:r>
              <a:rPr lang="en-US" dirty="0">
                <a:sym typeface="Wingdings" pitchFamily="2" charset="2"/>
              </a:rPr>
              <a:t> uses RGB coloring, so if printing the infographic, please keep in mind it may not come out exactly as it does on the screen.</a:t>
            </a:r>
            <a:endParaRPr lang="en-US" dirty="0"/>
          </a:p>
        </p:txBody>
      </p:sp>
      <p:sp>
        <p:nvSpPr>
          <p:cNvPr id="111" name="TextBox 110">
            <a:extLst>
              <a:ext uri="{FF2B5EF4-FFF2-40B4-BE49-F238E27FC236}">
                <a16:creationId xmlns:a16="http://schemas.microsoft.com/office/drawing/2014/main" id="{9E194F6E-EF51-D04F-A568-1792E1072F04}"/>
              </a:ext>
            </a:extLst>
          </p:cNvPr>
          <p:cNvSpPr txBox="1"/>
          <p:nvPr/>
        </p:nvSpPr>
        <p:spPr>
          <a:xfrm>
            <a:off x="8053753" y="37678"/>
            <a:ext cx="3177839" cy="3970318"/>
          </a:xfrm>
          <a:prstGeom prst="rect">
            <a:avLst/>
          </a:prstGeom>
          <a:noFill/>
        </p:spPr>
        <p:txBody>
          <a:bodyPr wrap="square" rtlCol="0">
            <a:spAutoFit/>
          </a:bodyPr>
          <a:lstStyle/>
          <a:p>
            <a:r>
              <a:rPr lang="en-US" b="1" dirty="0"/>
              <a:t>ICONS</a:t>
            </a:r>
          </a:p>
          <a:p>
            <a:endParaRPr lang="en-US" dirty="0"/>
          </a:p>
          <a:p>
            <a:r>
              <a:rPr lang="en-US" dirty="0"/>
              <a:t>You can use icons from the toolkit or from </a:t>
            </a:r>
            <a:r>
              <a:rPr lang="en-US" dirty="0" err="1"/>
              <a:t>Powerpoint</a:t>
            </a:r>
            <a:r>
              <a:rPr lang="en-US" dirty="0"/>
              <a:t>. </a:t>
            </a:r>
          </a:p>
          <a:p>
            <a:endParaRPr lang="en-US" dirty="0"/>
          </a:p>
          <a:p>
            <a:r>
              <a:rPr lang="en-US" dirty="0"/>
              <a:t>See Insert </a:t>
            </a:r>
            <a:r>
              <a:rPr lang="en-US" dirty="0">
                <a:sym typeface="Wingdings" pitchFamily="2" charset="2"/>
              </a:rPr>
              <a:t> Icons to use the icons in </a:t>
            </a:r>
            <a:r>
              <a:rPr lang="en-US" dirty="0" err="1">
                <a:sym typeface="Wingdings" pitchFamily="2" charset="2"/>
              </a:rPr>
              <a:t>Powerpoint</a:t>
            </a:r>
            <a:endParaRPr lang="en-US" dirty="0">
              <a:sym typeface="Wingdings" pitchFamily="2" charset="2"/>
            </a:endParaRPr>
          </a:p>
          <a:p>
            <a:endParaRPr lang="en-US" dirty="0">
              <a:sym typeface="Wingdings" pitchFamily="2" charset="2"/>
            </a:endParaRPr>
          </a:p>
          <a:p>
            <a:r>
              <a:rPr lang="en-US" dirty="0">
                <a:sym typeface="Wingdings" pitchFamily="2" charset="2"/>
              </a:rPr>
              <a:t>Insert picture  Picture from file to choose an icon from the toolkit to use.</a:t>
            </a:r>
          </a:p>
          <a:p>
            <a:endParaRPr lang="en-US" dirty="0">
              <a:sym typeface="Wingdings" pitchFamily="2" charset="2"/>
            </a:endParaRPr>
          </a:p>
          <a:p>
            <a:r>
              <a:rPr lang="en-US" dirty="0">
                <a:sym typeface="Wingdings" pitchFamily="2" charset="2"/>
              </a:rPr>
              <a:t>Or you can drag and drop the .</a:t>
            </a:r>
            <a:r>
              <a:rPr lang="en-US" dirty="0" err="1">
                <a:sym typeface="Wingdings" pitchFamily="2" charset="2"/>
              </a:rPr>
              <a:t>svg</a:t>
            </a:r>
            <a:r>
              <a:rPr lang="en-US" dirty="0">
                <a:sym typeface="Wingdings" pitchFamily="2" charset="2"/>
              </a:rPr>
              <a:t> icons from the toolkit.</a:t>
            </a:r>
          </a:p>
        </p:txBody>
      </p:sp>
      <p:pic>
        <p:nvPicPr>
          <p:cNvPr id="40" name="Graphic 39">
            <a:extLst>
              <a:ext uri="{FF2B5EF4-FFF2-40B4-BE49-F238E27FC236}">
                <a16:creationId xmlns:a16="http://schemas.microsoft.com/office/drawing/2014/main" id="{AABAB3B3-8147-D74D-A6D2-0394BA59B8C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52614" y="6531306"/>
            <a:ext cx="1104037" cy="1104037"/>
          </a:xfrm>
          <a:prstGeom prst="rect">
            <a:avLst/>
          </a:prstGeom>
        </p:spPr>
      </p:pic>
      <p:pic>
        <p:nvPicPr>
          <p:cNvPr id="112" name="Graphic 111">
            <a:extLst>
              <a:ext uri="{FF2B5EF4-FFF2-40B4-BE49-F238E27FC236}">
                <a16:creationId xmlns:a16="http://schemas.microsoft.com/office/drawing/2014/main" id="{741C8B2C-B2B4-9543-92AA-C7275EFD32A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52614" y="10123688"/>
            <a:ext cx="1104037" cy="1104037"/>
          </a:xfrm>
          <a:prstGeom prst="rect">
            <a:avLst/>
          </a:prstGeom>
        </p:spPr>
      </p:pic>
      <p:pic>
        <p:nvPicPr>
          <p:cNvPr id="121" name="Graphic 120">
            <a:extLst>
              <a:ext uri="{FF2B5EF4-FFF2-40B4-BE49-F238E27FC236}">
                <a16:creationId xmlns:a16="http://schemas.microsoft.com/office/drawing/2014/main" id="{0790E40D-FC68-A94D-9B47-23D88A2C9EB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33041" y="13622341"/>
            <a:ext cx="1104037" cy="1104037"/>
          </a:xfrm>
          <a:prstGeom prst="rect">
            <a:avLst/>
          </a:prstGeom>
        </p:spPr>
      </p:pic>
      <p:sp>
        <p:nvSpPr>
          <p:cNvPr id="44" name="TextBox 43">
            <a:extLst>
              <a:ext uri="{FF2B5EF4-FFF2-40B4-BE49-F238E27FC236}">
                <a16:creationId xmlns:a16="http://schemas.microsoft.com/office/drawing/2014/main" id="{BEC6FC4B-794F-4D4B-B6E5-22C1EFCEEE27}"/>
              </a:ext>
            </a:extLst>
          </p:cNvPr>
          <p:cNvSpPr txBox="1"/>
          <p:nvPr/>
        </p:nvSpPr>
        <p:spPr>
          <a:xfrm>
            <a:off x="-6930449" y="11723586"/>
            <a:ext cx="6129994" cy="1754326"/>
          </a:xfrm>
          <a:prstGeom prst="rect">
            <a:avLst/>
          </a:prstGeom>
          <a:noFill/>
        </p:spPr>
        <p:txBody>
          <a:bodyPr wrap="square" rtlCol="0">
            <a:spAutoFit/>
          </a:bodyPr>
          <a:lstStyle/>
          <a:p>
            <a:r>
              <a:rPr lang="en-US" b="1" dirty="0"/>
              <a:t>Printing/Exporting to pdf</a:t>
            </a:r>
          </a:p>
          <a:p>
            <a:endParaRPr lang="en-US" dirty="0"/>
          </a:p>
          <a:p>
            <a:r>
              <a:rPr lang="en-US" dirty="0"/>
              <a:t>To create a pdf of the infographic, go to: </a:t>
            </a:r>
          </a:p>
          <a:p>
            <a:r>
              <a:rPr lang="en-US" dirty="0"/>
              <a:t>File </a:t>
            </a:r>
            <a:r>
              <a:rPr lang="en-US" dirty="0">
                <a:sym typeface="Wingdings" pitchFamily="2" charset="2"/>
              </a:rPr>
              <a:t> </a:t>
            </a:r>
            <a:r>
              <a:rPr lang="en-US" dirty="0"/>
              <a:t>Export </a:t>
            </a:r>
            <a:r>
              <a:rPr lang="en-US" dirty="0">
                <a:sym typeface="Wingdings" pitchFamily="2" charset="2"/>
              </a:rPr>
              <a:t> File Format: PDF </a:t>
            </a:r>
          </a:p>
          <a:p>
            <a:endParaRPr lang="en-US" dirty="0">
              <a:sym typeface="Wingdings" pitchFamily="2" charset="2"/>
            </a:endParaRPr>
          </a:p>
          <a:p>
            <a:r>
              <a:rPr lang="en-US" dirty="0">
                <a:sym typeface="Wingdings" pitchFamily="2" charset="2"/>
              </a:rPr>
              <a:t>This will save the pdf cropped to the full size.</a:t>
            </a:r>
            <a:r>
              <a:rPr lang="en-US" dirty="0"/>
              <a:t> </a:t>
            </a:r>
          </a:p>
        </p:txBody>
      </p:sp>
    </p:spTree>
    <p:extLst>
      <p:ext uri="{BB962C8B-B14F-4D97-AF65-F5344CB8AC3E}">
        <p14:creationId xmlns:p14="http://schemas.microsoft.com/office/powerpoint/2010/main" val="15592947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570</TotalTime>
  <Words>507</Words>
  <Application>Microsoft Macintosh PowerPoint</Application>
  <PresentationFormat>Custom</PresentationFormat>
  <Paragraphs>74</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Lato</vt:lpstr>
      <vt:lpstr>Arial</vt:lpstr>
      <vt:lpstr>Calibri</vt:lpstr>
      <vt:lpstr>Calibri Light</vt:lpstr>
      <vt:lpstr>Office Theme</vt:lpstr>
      <vt:lpstr>Title goes here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Page</dc:creator>
  <cp:lastModifiedBy>Heather Page</cp:lastModifiedBy>
  <cp:revision>19</cp:revision>
  <cp:lastPrinted>2021-09-13T14:33:54Z</cp:lastPrinted>
  <dcterms:created xsi:type="dcterms:W3CDTF">2021-08-03T13:33:25Z</dcterms:created>
  <dcterms:modified xsi:type="dcterms:W3CDTF">2021-09-13T14:38:38Z</dcterms:modified>
</cp:coreProperties>
</file>